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5" r:id="rId4"/>
    <p:sldMasterId id="2147483681" r:id="rId5"/>
  </p:sldMasterIdLst>
  <p:notesMasterIdLst>
    <p:notesMasterId r:id="rId53"/>
  </p:notesMasterIdLst>
  <p:sldIdLst>
    <p:sldId id="362" r:id="rId6"/>
    <p:sldId id="305" r:id="rId7"/>
    <p:sldId id="363" r:id="rId8"/>
    <p:sldId id="301" r:id="rId9"/>
    <p:sldId id="311" r:id="rId10"/>
    <p:sldId id="312" r:id="rId11"/>
    <p:sldId id="313" r:id="rId12"/>
    <p:sldId id="314" r:id="rId13"/>
    <p:sldId id="315" r:id="rId14"/>
    <p:sldId id="318" r:id="rId15"/>
    <p:sldId id="320" r:id="rId16"/>
    <p:sldId id="327" r:id="rId17"/>
    <p:sldId id="317" r:id="rId18"/>
    <p:sldId id="335" r:id="rId19"/>
    <p:sldId id="321" r:id="rId20"/>
    <p:sldId id="322" r:id="rId21"/>
    <p:sldId id="323" r:id="rId22"/>
    <p:sldId id="324" r:id="rId23"/>
    <p:sldId id="325" r:id="rId24"/>
    <p:sldId id="326" r:id="rId25"/>
    <p:sldId id="328" r:id="rId26"/>
    <p:sldId id="347" r:id="rId27"/>
    <p:sldId id="348" r:id="rId28"/>
    <p:sldId id="333" r:id="rId29"/>
    <p:sldId id="334" r:id="rId30"/>
    <p:sldId id="336" r:id="rId31"/>
    <p:sldId id="329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9" r:id="rId42"/>
    <p:sldId id="350" r:id="rId43"/>
    <p:sldId id="351" r:id="rId44"/>
    <p:sldId id="352" r:id="rId45"/>
    <p:sldId id="353" r:id="rId46"/>
    <p:sldId id="361" r:id="rId47"/>
    <p:sldId id="354" r:id="rId48"/>
    <p:sldId id="356" r:id="rId49"/>
    <p:sldId id="358" r:id="rId50"/>
    <p:sldId id="310" r:id="rId51"/>
    <p:sldId id="36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A1A1A"/>
    <a:srgbClr val="90D95C"/>
    <a:srgbClr val="4DB3C7"/>
    <a:srgbClr val="465DBE"/>
    <a:srgbClr val="6850B4"/>
    <a:srgbClr val="FFD961"/>
    <a:srgbClr val="9751CB"/>
    <a:srgbClr val="F2C80F"/>
    <a:srgbClr val="FD6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59" autoAdjust="0"/>
    <p:restoredTop sz="95310" autoAdjust="0"/>
  </p:normalViewPr>
  <p:slideViewPr>
    <p:cSldViewPr snapToGrid="0" showGuides="1">
      <p:cViewPr varScale="1">
        <p:scale>
          <a:sx n="91" d="100"/>
          <a:sy n="91" d="100"/>
        </p:scale>
        <p:origin x="111" y="5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24-01-2018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1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74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31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834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908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0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38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98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979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97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722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202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948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35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21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78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47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9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1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786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14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282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0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508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187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54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519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686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2445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74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2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1066B8-EA08-42B8-8FAB-C976CB0EB3F3}" type="slidenum">
              <a:rPr lang="en-US" sz="1800" kern="0" smtClean="0">
                <a:solidFill>
                  <a:sysClr val="windowText" lastClr="000000"/>
                </a:solidFill>
                <a:latin typeface="Segoe UI" pitchFamily="34" charset="0"/>
              </a:rPr>
              <a:pPr>
                <a:defRPr/>
              </a:pPr>
              <a:t>46</a:t>
            </a:fld>
            <a:endParaRPr lang="en-US" sz="1800" kern="0">
              <a:solidFill>
                <a:sysClr val="windowText" lastClr="000000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32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36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44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6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36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F363F-8BBB-45F8-8CC8-9EDE4C781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28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AB1F3-6DA1-40EE-ACFB-334D589CD8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24-01-2018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>
          <a:xfrm>
            <a:off x="590581" y="431548"/>
            <a:ext cx="5040000" cy="519109"/>
          </a:xfrm>
          <a:gradFill>
            <a:gsLst>
              <a:gs pos="93000">
                <a:schemeClr val="tx2"/>
              </a:gs>
              <a:gs pos="88000">
                <a:schemeClr val="bg1"/>
              </a:gs>
              <a:gs pos="0">
                <a:schemeClr val="bg1"/>
              </a:gs>
              <a:gs pos="88000">
                <a:schemeClr val="tx2"/>
              </a:gs>
              <a:gs pos="93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txBody>
          <a:bodyPr lIns="0" tIns="0" rIns="0" bIns="0" anchor="ctr">
            <a:normAutofit/>
          </a:bodyPr>
          <a:lstStyle>
            <a:lvl1pPr>
              <a:defRPr lang="nl-NL" sz="2399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0104" tIns="0" rIns="215866" bIns="0" rtlCol="0" anchor="ctr"/>
          <a:lstStyle/>
          <a:p>
            <a:endParaRPr lang="nl-NL" sz="1599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64000" tIns="0" rIns="216000" bIns="0" rtlCol="0" anchor="ctr"/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52000" tIns="0" rIns="216000" bIns="0" rtlCol="0" anchor="ctr"/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599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4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0104" tIns="0" rIns="215866" bIns="0" rtlCol="0" anchor="ctr"/>
          <a:lstStyle/>
          <a:p>
            <a:endParaRPr lang="nl-NL" sz="1599">
              <a:solidFill>
                <a:prstClr val="white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>
          <a:xfrm>
            <a:off x="590581" y="434025"/>
            <a:ext cx="5040000" cy="514157"/>
          </a:xfrm>
          <a:gradFill>
            <a:gsLst>
              <a:gs pos="93000">
                <a:schemeClr val="tx2"/>
              </a:gs>
              <a:gs pos="88000">
                <a:schemeClr val="bg1"/>
              </a:gs>
              <a:gs pos="0">
                <a:schemeClr val="bg1"/>
              </a:gs>
              <a:gs pos="88000">
                <a:schemeClr val="tx2"/>
              </a:gs>
              <a:gs pos="93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  <p:txBody>
          <a:bodyPr lIns="0" tIns="90000" rIns="0" bIns="90000" anchor="ctr">
            <a:spAutoFit/>
          </a:bodyPr>
          <a:lstStyle>
            <a:lvl1pPr>
              <a:defRPr lang="nl-NL" sz="2399" b="1" kern="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 </a:t>
            </a: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2"/>
            <a:ext cx="2391436" cy="573721"/>
            <a:chOff x="9816583" y="-14923"/>
            <a:chExt cx="2391436" cy="573721"/>
          </a:xfrm>
        </p:grpSpPr>
        <p:grpSp>
          <p:nvGrpSpPr>
            <p:cNvPr id="1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52000" tIns="0" rIns="216000" bIns="0" rtlCol="0" anchor="ctr"/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599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399">
                  <a:solidFill>
                    <a:prstClr val="black"/>
                  </a:solidFill>
                </a:endParaRPr>
              </a:p>
            </p:txBody>
          </p:sp>
        </p:grp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5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26" indent="0" algn="ctr">
              <a:buNone/>
              <a:defRPr sz="1999"/>
            </a:lvl2pPr>
            <a:lvl3pPr marL="913851" indent="0" algn="ctr">
              <a:buNone/>
              <a:defRPr sz="1799"/>
            </a:lvl3pPr>
            <a:lvl4pPr marL="1370777" indent="0" algn="ctr">
              <a:buNone/>
              <a:defRPr sz="1599"/>
            </a:lvl4pPr>
            <a:lvl5pPr marL="1827702" indent="0" algn="ctr">
              <a:buNone/>
              <a:defRPr sz="1599"/>
            </a:lvl5pPr>
            <a:lvl6pPr marL="2284629" indent="0" algn="ctr">
              <a:buNone/>
              <a:defRPr sz="1599"/>
            </a:lvl6pPr>
            <a:lvl7pPr marL="2741555" indent="0" algn="ctr">
              <a:buNone/>
              <a:defRPr sz="1599"/>
            </a:lvl7pPr>
            <a:lvl8pPr marL="3198480" indent="0" algn="ctr">
              <a:buNone/>
              <a:defRPr sz="1599"/>
            </a:lvl8pPr>
            <a:lvl9pPr marL="3655406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2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851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77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70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629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55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26" indent="0">
              <a:buNone/>
              <a:defRPr sz="1999" b="1"/>
            </a:lvl2pPr>
            <a:lvl3pPr marL="913851" indent="0">
              <a:buNone/>
              <a:defRPr sz="1799" b="1"/>
            </a:lvl3pPr>
            <a:lvl4pPr marL="1370777" indent="0">
              <a:buNone/>
              <a:defRPr sz="1599" b="1"/>
            </a:lvl4pPr>
            <a:lvl5pPr marL="1827702" indent="0">
              <a:buNone/>
              <a:defRPr sz="1599" b="1"/>
            </a:lvl5pPr>
            <a:lvl6pPr marL="2284629" indent="0">
              <a:buNone/>
              <a:defRPr sz="1599" b="1"/>
            </a:lvl6pPr>
            <a:lvl7pPr marL="2741555" indent="0">
              <a:buNone/>
              <a:defRPr sz="1599" b="1"/>
            </a:lvl7pPr>
            <a:lvl8pPr marL="3198480" indent="0">
              <a:buNone/>
              <a:defRPr sz="1599" b="1"/>
            </a:lvl8pPr>
            <a:lvl9pPr marL="3655406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26" indent="0">
              <a:buNone/>
              <a:defRPr sz="1999" b="1"/>
            </a:lvl2pPr>
            <a:lvl3pPr marL="913851" indent="0">
              <a:buNone/>
              <a:defRPr sz="1799" b="1"/>
            </a:lvl3pPr>
            <a:lvl4pPr marL="1370777" indent="0">
              <a:buNone/>
              <a:defRPr sz="1599" b="1"/>
            </a:lvl4pPr>
            <a:lvl5pPr marL="1827702" indent="0">
              <a:buNone/>
              <a:defRPr sz="1599" b="1"/>
            </a:lvl5pPr>
            <a:lvl6pPr marL="2284629" indent="0">
              <a:buNone/>
              <a:defRPr sz="1599" b="1"/>
            </a:lvl6pPr>
            <a:lvl7pPr marL="2741555" indent="0">
              <a:buNone/>
              <a:defRPr sz="1599" b="1"/>
            </a:lvl7pPr>
            <a:lvl8pPr marL="3198480" indent="0">
              <a:buNone/>
              <a:defRPr sz="1599" b="1"/>
            </a:lvl8pPr>
            <a:lvl9pPr marL="3655406" indent="0">
              <a:buNone/>
              <a:defRPr sz="15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198"/>
            </a:lvl1pPr>
            <a:lvl2pPr>
              <a:defRPr sz="2798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926" indent="0">
              <a:buNone/>
              <a:defRPr sz="1399"/>
            </a:lvl2pPr>
            <a:lvl3pPr marL="913851" indent="0">
              <a:buNone/>
              <a:defRPr sz="1200"/>
            </a:lvl3pPr>
            <a:lvl4pPr marL="1370777" indent="0">
              <a:buNone/>
              <a:defRPr sz="1000"/>
            </a:lvl4pPr>
            <a:lvl5pPr marL="1827702" indent="0">
              <a:buNone/>
              <a:defRPr sz="1000"/>
            </a:lvl5pPr>
            <a:lvl6pPr marL="2284629" indent="0">
              <a:buNone/>
              <a:defRPr sz="1000"/>
            </a:lvl6pPr>
            <a:lvl7pPr marL="2741555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24-01-2018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198"/>
            </a:lvl1pPr>
            <a:lvl2pPr marL="456926" indent="0">
              <a:buNone/>
              <a:defRPr sz="2798"/>
            </a:lvl2pPr>
            <a:lvl3pPr marL="913851" indent="0">
              <a:buNone/>
              <a:defRPr sz="2399"/>
            </a:lvl3pPr>
            <a:lvl4pPr marL="1370777" indent="0">
              <a:buNone/>
              <a:defRPr sz="1999"/>
            </a:lvl4pPr>
            <a:lvl5pPr marL="1827702" indent="0">
              <a:buNone/>
              <a:defRPr sz="1999"/>
            </a:lvl5pPr>
            <a:lvl6pPr marL="2284629" indent="0">
              <a:buNone/>
              <a:defRPr sz="1999"/>
            </a:lvl6pPr>
            <a:lvl7pPr marL="2741555" indent="0">
              <a:buNone/>
              <a:defRPr sz="1999"/>
            </a:lvl7pPr>
            <a:lvl8pPr marL="3198480" indent="0">
              <a:buNone/>
              <a:defRPr sz="1999"/>
            </a:lvl8pPr>
            <a:lvl9pPr marL="3655406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926" indent="0">
              <a:buNone/>
              <a:defRPr sz="1399"/>
            </a:lvl2pPr>
            <a:lvl3pPr marL="913851" indent="0">
              <a:buNone/>
              <a:defRPr sz="1200"/>
            </a:lvl3pPr>
            <a:lvl4pPr marL="1370777" indent="0">
              <a:buNone/>
              <a:defRPr sz="1000"/>
            </a:lvl4pPr>
            <a:lvl5pPr marL="1827702" indent="0">
              <a:buNone/>
              <a:defRPr sz="1000"/>
            </a:lvl5pPr>
            <a:lvl6pPr marL="2284629" indent="0">
              <a:buNone/>
              <a:defRPr sz="1000"/>
            </a:lvl6pPr>
            <a:lvl7pPr marL="2741555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>
            <a:spLocks noGrp="1"/>
          </p:cNvSpPr>
          <p:nvPr>
            <p:ph type="title" hasCustomPrompt="1"/>
          </p:nvPr>
        </p:nvSpPr>
        <p:spPr>
          <a:xfrm>
            <a:off x="117001" y="361634"/>
            <a:ext cx="1097248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voer titel in</a:t>
            </a:r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6119147"/>
            <a:ext cx="1253377" cy="268786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45086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7532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2667000" y="473273"/>
            <a:ext cx="6858000" cy="41523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416969" y="4723805"/>
            <a:ext cx="7358063" cy="100012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5732859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39608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416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38067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47804" y="446484"/>
            <a:ext cx="3750469" cy="57775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193727" y="446484"/>
            <a:ext cx="3750469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114300" algn="ctr">
              <a:spcBef>
                <a:spcPts val="0"/>
              </a:spcBef>
              <a:buSzTx/>
              <a:buNone/>
              <a:defRPr sz="2600"/>
            </a:lvl2pPr>
            <a:lvl3pPr marL="0" indent="228600" algn="ctr">
              <a:spcBef>
                <a:spcPts val="0"/>
              </a:spcBef>
              <a:buSzTx/>
              <a:buNone/>
              <a:defRPr sz="2600"/>
            </a:lvl3pPr>
            <a:lvl4pPr marL="0" indent="342900" algn="ctr">
              <a:spcBef>
                <a:spcPts val="0"/>
              </a:spcBef>
              <a:buSzTx/>
              <a:buNone/>
              <a:defRPr sz="2600"/>
            </a:lvl4pPr>
            <a:lvl5pPr marL="0" indent="457200" algn="ctr">
              <a:spcBef>
                <a:spcPts val="0"/>
              </a:spcBef>
              <a:buSzTx/>
              <a:buNone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239284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1363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24-01-2018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3583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247804" y="1821656"/>
            <a:ext cx="3750469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750469" cy="4420196"/>
          </a:xfrm>
          <a:prstGeom prst="rect">
            <a:avLst/>
          </a:prstGeom>
        </p:spPr>
        <p:txBody>
          <a:bodyPr/>
          <a:lstStyle>
            <a:lvl1pPr marL="232682" indent="-232682">
              <a:spcBef>
                <a:spcPts val="2250"/>
              </a:spcBef>
              <a:defRPr sz="1900"/>
            </a:lvl1pPr>
            <a:lvl2pPr marL="404132" indent="-232682">
              <a:spcBef>
                <a:spcPts val="2250"/>
              </a:spcBef>
              <a:defRPr sz="1900"/>
            </a:lvl2pPr>
            <a:lvl3pPr marL="575582" indent="-232682">
              <a:spcBef>
                <a:spcPts val="2250"/>
              </a:spcBef>
              <a:defRPr sz="1900"/>
            </a:lvl3pPr>
            <a:lvl4pPr marL="747032" indent="-232682">
              <a:spcBef>
                <a:spcPts val="2250"/>
              </a:spcBef>
              <a:defRPr sz="1900"/>
            </a:lvl4pPr>
            <a:lvl5pPr marL="918482" indent="-232682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315791" cy="31354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66348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7792560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47804" y="3580805"/>
            <a:ext cx="3750469" cy="2652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47804" y="625078"/>
            <a:ext cx="3750469" cy="2652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2193727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16390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16969" y="4473773"/>
            <a:ext cx="7358063" cy="39049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416969" y="2965583"/>
            <a:ext cx="7358063" cy="4982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18644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04868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4698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24-01-2018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24-01-2018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53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hlinkClick r:id="" action="ppaction://noaction"/>
          </p:cNvPr>
          <p:cNvSpPr/>
          <p:nvPr userDrawn="1"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grpSp>
        <p:nvGrpSpPr>
          <p:cNvPr id="8" name="Groep 7"/>
          <p:cNvGrpSpPr/>
          <p:nvPr userDrawn="1"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9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264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0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552000" tIns="0" rIns="216000" bIns="0" rtlCol="0" anchor="ctr"/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1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 sz="1600" dirty="0">
                <a:latin typeface="Franklin Gothic Book" panose="020B0503020102020204" pitchFamily="34" charset="0"/>
              </a:endParaRPr>
            </a:p>
          </p:txBody>
        </p:sp>
      </p:grpSp>
      <p:sp>
        <p:nvSpPr>
          <p:cNvPr id="14" name="Rechthoek 13">
            <a:hlinkClick r:id="" action="ppaction://noaction"/>
          </p:cNvPr>
          <p:cNvSpPr/>
          <p:nvPr userDrawn="1"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64000" tIns="0" rIns="216000" bIns="0" rtlCol="0" anchor="ctr"/>
          <a:lstStyle/>
          <a:p>
            <a:endParaRPr lang="nl-NL" sz="1600" dirty="0">
              <a:latin typeface="Franklin Gothic Book" panose="020B0503020102020204" pitchFamily="34" charset="0"/>
            </a:endParaRPr>
          </a:p>
        </p:txBody>
      </p:sp>
      <p:grpSp>
        <p:nvGrpSpPr>
          <p:cNvPr id="35" name="Groep 34"/>
          <p:cNvGrpSpPr/>
          <p:nvPr userDrawn="1"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15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6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52000" tIns="0" rIns="216000" bIns="0" rtlCol="0" anchor="ctr"/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nl-NL" sz="1600" dirty="0"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21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48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24-01-2018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  <p:sldLayoutId id="2147483662" r:id="rId8"/>
    <p:sldLayoutId id="214748366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31850-C374-458D-82E0-2180BD2BD4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24-01-2018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27226-99AB-403F-80C2-E19D16D2CC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4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851" rtl="0" eaLnBrk="1" latinLnBrk="0" hangingPunct="1">
        <a:lnSpc>
          <a:spcPct val="90000"/>
        </a:lnSpc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3" indent="-228463" algn="l" defTabSz="91385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389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1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2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9" indent="-228463" algn="l" defTabSz="91385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51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7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9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5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315791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70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ransition spd="med"/>
  <p:txStyles>
    <p:title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05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27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50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72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4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16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39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61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83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74000">
              <a:schemeClr val="tx2">
                <a:lumMod val="60000"/>
                <a:lumOff val="40000"/>
              </a:schemeClr>
            </a:gs>
            <a:gs pos="83000">
              <a:schemeClr val="tx2">
                <a:lumMod val="40000"/>
                <a:lumOff val="6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E01581-04EE-49C3-954B-CE40D51BA83C}"/>
              </a:ext>
            </a:extLst>
          </p:cNvPr>
          <p:cNvSpPr/>
          <p:nvPr/>
        </p:nvSpPr>
        <p:spPr>
          <a:xfrm>
            <a:off x="0" y="3277517"/>
            <a:ext cx="7276553" cy="302968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stretch>
              <a:fillRect l="-20000" t="-20000" b="-20000"/>
            </a:stretch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endParaRPr lang="en-US" sz="15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20" name="Title of the presentation here"/>
          <p:cNvSpPr txBox="1"/>
          <p:nvPr/>
        </p:nvSpPr>
        <p:spPr>
          <a:xfrm>
            <a:off x="377764" y="2014778"/>
            <a:ext cx="9181872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4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en-US" sz="3200" kern="0" dirty="0"/>
              <a:t>Remote </a:t>
            </a:r>
            <a:r>
              <a:rPr lang="en-US" sz="3200" kern="0" dirty="0" err="1"/>
              <a:t>aSSets</a:t>
            </a:r>
            <a:r>
              <a:rPr lang="en-US" sz="3200" kern="0" dirty="0"/>
              <a:t> in windows mixed reality</a:t>
            </a:r>
          </a:p>
        </p:txBody>
      </p:sp>
      <p:sp>
        <p:nvSpPr>
          <p:cNvPr id="122" name="Your name"/>
          <p:cNvSpPr txBox="1"/>
          <p:nvPr/>
        </p:nvSpPr>
        <p:spPr>
          <a:xfrm>
            <a:off x="377765" y="2705256"/>
            <a:ext cx="689878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5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nl-NL" sz="2800" kern="0" dirty="0"/>
              <a:t>Joost van </a:t>
            </a:r>
            <a:r>
              <a:rPr lang="nl-NL" sz="2800" kern="0" dirty="0" err="1"/>
              <a:t>schaik</a:t>
            </a:r>
            <a:endParaRPr sz="2800" kern="0" dirty="0"/>
          </a:p>
        </p:txBody>
      </p:sp>
      <p:sp>
        <p:nvSpPr>
          <p:cNvPr id="123" name="Your function @ your company"/>
          <p:cNvSpPr txBox="1"/>
          <p:nvPr/>
        </p:nvSpPr>
        <p:spPr>
          <a:xfrm>
            <a:off x="377765" y="3161706"/>
            <a:ext cx="689878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nl-NL" sz="1800" kern="0" dirty="0"/>
              <a:t>Developer++ </a:t>
            </a:r>
            <a:r>
              <a:rPr sz="1800" kern="0" dirty="0"/>
              <a:t>@ </a:t>
            </a:r>
            <a:r>
              <a:rPr lang="nl-NL" sz="1800" kern="0" dirty="0"/>
              <a:t>Wortell</a:t>
            </a:r>
            <a:endParaRPr sz="1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BAC71-6769-4D6E-AD9F-D40BC17D4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43" y="5002883"/>
            <a:ext cx="1905000" cy="1757363"/>
          </a:xfrm>
          <a:prstGeom prst="rect">
            <a:avLst/>
          </a:prstGeom>
        </p:spPr>
      </p:pic>
      <p:sp>
        <p:nvSpPr>
          <p:cNvPr id="16" name="Title of the presentation here">
            <a:extLst>
              <a:ext uri="{FF2B5EF4-FFF2-40B4-BE49-F238E27FC236}">
                <a16:creationId xmlns:a16="http://schemas.microsoft.com/office/drawing/2014/main" id="{B4A6EFC4-5F7F-4449-9D30-F0AC26E4D4B9}"/>
              </a:ext>
            </a:extLst>
          </p:cNvPr>
          <p:cNvSpPr txBox="1"/>
          <p:nvPr/>
        </p:nvSpPr>
        <p:spPr>
          <a:xfrm>
            <a:off x="6670126" y="380714"/>
            <a:ext cx="524345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64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r" defTabSz="410766" hangingPunct="0"/>
            <a:r>
              <a:rPr lang="en-US" sz="3200" kern="0" dirty="0">
                <a:latin typeface="BatmanForeverAlternate" panose="00000400000000000000" pitchFamily="2" charset="0"/>
              </a:rPr>
              <a:t>Mixed Reality User Group</a:t>
            </a:r>
            <a:endParaRPr sz="3200" kern="0" dirty="0">
              <a:latin typeface="BatmanForeverAlternate" panose="000004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E6D18-5B72-45AB-A6A0-58693382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12" y="5422672"/>
            <a:ext cx="2908286" cy="758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03B69-ED06-444C-8B4C-16C0BC5A2A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54" y="5422672"/>
            <a:ext cx="2576912" cy="568029"/>
          </a:xfrm>
          <a:prstGeom prst="rect">
            <a:avLst/>
          </a:prstGeom>
        </p:spPr>
      </p:pic>
      <p:sp>
        <p:nvSpPr>
          <p:cNvPr id="10" name="Your function @ your company">
            <a:extLst>
              <a:ext uri="{FF2B5EF4-FFF2-40B4-BE49-F238E27FC236}">
                <a16:creationId xmlns:a16="http://schemas.microsoft.com/office/drawing/2014/main" id="{FAB6AD77-EB45-4BD0-AC18-762D448610CF}"/>
              </a:ext>
            </a:extLst>
          </p:cNvPr>
          <p:cNvSpPr txBox="1"/>
          <p:nvPr/>
        </p:nvSpPr>
        <p:spPr>
          <a:xfrm>
            <a:off x="411015" y="5532119"/>
            <a:ext cx="241874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 b="0" cap="all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defTabSz="410766" hangingPunct="0"/>
            <a:r>
              <a:rPr lang="en-US" sz="1800" kern="0" dirty="0"/>
              <a:t>TWITTER #MIXUG003</a:t>
            </a:r>
            <a:endParaRPr sz="1800" kern="0" dirty="0"/>
          </a:p>
        </p:txBody>
      </p:sp>
    </p:spTree>
    <p:extLst>
      <p:ext uri="{BB962C8B-B14F-4D97-AF65-F5344CB8AC3E}">
        <p14:creationId xmlns:p14="http://schemas.microsoft.com/office/powerpoint/2010/main" val="328501347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D645A-4D90-446B-A94E-4FED82787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10228"/>
            <a:ext cx="12210183" cy="686822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services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90D95C"/>
                </a:solidFill>
                <a:latin typeface="+mj-lt"/>
              </a:rPr>
              <a:t>DataServices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‘Ordinary’ JSON services downloading ‘some’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MR apps constructs 3D content based upon data</a:t>
            </a:r>
            <a:endParaRPr lang="en-US" sz="2800" b="1" dirty="0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7CFEC5-0177-4E4D-A9B2-D4C57C85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31" y="2112202"/>
            <a:ext cx="3868770" cy="2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3 methods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WWW (deprecated)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Pure UWP (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HttpClient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HttpRequestMessage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)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22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90D95C"/>
                </a:solidFill>
              </a:rPr>
              <a:t>UnityWebRequest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Uses </a:t>
            </a:r>
            <a:r>
              <a:rPr lang="en-US" sz="2800" b="1" i="1" dirty="0">
                <a:solidFill>
                  <a:srgbClr val="90D95C"/>
                </a:solidFill>
                <a:latin typeface="+mj-lt"/>
              </a:rPr>
              <a:t>handlers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Integrates with Unity, easy conversion JSON-&gt;Data objects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Works in editor (easier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91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D7129-4888-43A9-8C31-13619182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180" y="-27849"/>
            <a:ext cx="12513882" cy="6882635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Data </a:t>
            </a:r>
            <a:r>
              <a:rPr lang="en-US" sz="4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ZUMO-API-VERSION", "2.0.0”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request.downloadHandler.text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-&gt; default handler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JsonConvert.DeserializeObject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(!!)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1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C222C29-B9AF-4431-BC79-AF3A440A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470" y="-117946"/>
            <a:ext cx="6975947" cy="6975947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Loading Images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Nope!</a:t>
            </a:r>
            <a:endParaRPr lang="en-US" sz="4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6061D-6C20-4EFE-B2EF-9569097C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29" y="894914"/>
            <a:ext cx="6523471" cy="43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Downloading images: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a plane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Rotate plane 90°/90°/270°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Download the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Set plane renderer’s texture material to downloaded image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5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9ADBA-0D6A-447A-A296-ADD07263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6" y="392625"/>
            <a:ext cx="4664846" cy="39850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B5DC3-294F-4F14-B8D0-FF1F3D43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78" y="758696"/>
            <a:ext cx="5886736" cy="32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B14453A-BF97-4148-818A-6D1C2ECD3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</a:t>
            </a:r>
            <a:r>
              <a:rPr lang="en-US" sz="2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aSSets</a:t>
            </a:r>
            <a:r>
              <a:rPr lang="en-US" sz="2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windows mixed reality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b="1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nl-NL" b="1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oost van Schaik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nl-NL" b="1" kern="0" cap="all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Wortell</a:t>
            </a:r>
            <a:endParaRPr lang="en-US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3472E-DF44-456C-B76C-ADCA1BBA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" y="63591"/>
            <a:ext cx="12189197" cy="761824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FILES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Tools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Audacity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convert to 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Azure portal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Azure Storage Explorer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Blob container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blob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Get shared access signature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url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Upload</a:t>
            </a:r>
            <a:endParaRPr lang="en-US" sz="40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73BBB-2164-4EC4-B3D8-2D8EB97F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8" y="1190735"/>
            <a:ext cx="3683900" cy="165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752F3-D829-4469-BA75-A7D96193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131" y="1087934"/>
            <a:ext cx="5601188" cy="37379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6CE13C-EBDB-47DB-8E82-FF291F2585B6}"/>
              </a:ext>
            </a:extLst>
          </p:cNvPr>
          <p:cNvCxnSpPr>
            <a:cxnSpLocks/>
          </p:cNvCxnSpPr>
          <p:nvPr/>
        </p:nvCxnSpPr>
        <p:spPr>
          <a:xfrm>
            <a:off x="4021742" y="2304000"/>
            <a:ext cx="3398654" cy="28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A2309B-6410-46FE-BAE7-33E7272C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20" y="668158"/>
            <a:ext cx="8096185" cy="4736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Shared Access Signature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0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46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70304B7-0362-4F6B-B17E-9C691E96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713" y="51388"/>
            <a:ext cx="12875262" cy="6781388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Audio clip 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(with controls)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11881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DownloadHandlerAudioClip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-&gt;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AudioType.OGGVORBIS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AudioSource.clip.length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AudioSource.Play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, Pause, Stop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Floating button and slider from MRTK-examples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IconToggler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1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DEDE2-8B81-4317-925A-EB627337C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Tools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FFmpeg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(https://ffmpeg.zeranoe.com/builds/)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convert to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oggtheora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(.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ogv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Azure portal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Storage Account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Azure Storage Explorer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Create Blob container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ogv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blob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Get shared access signature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url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0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a plane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Rotate plane 90°/90°/270°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Use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DownloadHandlerMovieTexture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>
                <a:solidFill>
                  <a:srgbClr val="90D95C"/>
                </a:solidFill>
                <a:latin typeface="+mj-lt"/>
              </a:rPr>
              <a:t>Set plane renderer’s texture material to downloaded movie texture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to movie texture audio clip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What?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(JSON) data from data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Loading remote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Preparing and loading remote Holograms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2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25730-81F5-4FAD-BB1A-DC23CB35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47693"/>
            <a:ext cx="12235727" cy="695757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Video with Audio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(And look-at-controlling)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DownloadHandlerMovieTexture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GetComponent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&lt;Renderer&gt;().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material.mainTexture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   	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handler.movieTexture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AudioSource.clip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=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handler.movieTexture.audioClip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movieTexture.Play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, Pause – no stop, no time setting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Play by looking, pause by not looking (after timeout)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Consider size/quality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6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D18B0-7F26-434D-BB0E-48C4C0D5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4643" y="25536"/>
            <a:ext cx="16144457" cy="6842175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235134" y="3773621"/>
            <a:ext cx="9758172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REMOTE HOLOGRAMS</a:t>
            </a:r>
            <a:endParaRPr lang="en-US" sz="4400" b="1" kern="0" cap="all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5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Global approach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an “Asset Bundle” of a scene (or something else)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to Azure blob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Download scene or other asset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7147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Building an Asset Bundle (1)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https://github.com/Unity-Technologies/AssetBundles-Browser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Window/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60F04-4BAB-4212-B5AE-B04EA36E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56" y="2837570"/>
            <a:ext cx="3922891" cy="23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7147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Building an Asset Bundle (2)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Empty scene, only the stuff you want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THE APP FIRST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Drag assets in Left tab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Check Build tab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Select “WSA Player”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Hit the big Build button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60F04-4BAB-4212-B5AE-B04EA36E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14" y="616237"/>
            <a:ext cx="3922891" cy="2300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6D2B3C-59E8-420E-99BF-BECF3F20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507" y="2970611"/>
            <a:ext cx="3935864" cy="2299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5BE7A6-27FF-444F-8D7D-DC1FCDCF14A7}"/>
              </a:ext>
            </a:extLst>
          </p:cNvPr>
          <p:cNvCxnSpPr>
            <a:cxnSpLocks/>
          </p:cNvCxnSpPr>
          <p:nvPr/>
        </p:nvCxnSpPr>
        <p:spPr>
          <a:xfrm>
            <a:off x="4402067" y="2970611"/>
            <a:ext cx="4191675" cy="46850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954745-FD7C-40C0-8EDC-8C1C7F2B1BCC}"/>
              </a:ext>
            </a:extLst>
          </p:cNvPr>
          <p:cNvCxnSpPr/>
          <p:nvPr/>
        </p:nvCxnSpPr>
        <p:spPr>
          <a:xfrm>
            <a:off x="5033246" y="3455299"/>
            <a:ext cx="2783660" cy="8172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99AF9A-255B-4439-9261-2024FD57DE51}"/>
              </a:ext>
            </a:extLst>
          </p:cNvPr>
          <p:cNvCxnSpPr/>
          <p:nvPr/>
        </p:nvCxnSpPr>
        <p:spPr>
          <a:xfrm>
            <a:off x="3617140" y="2532807"/>
            <a:ext cx="5810081" cy="6358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Upload to Azure, SAS</a:t>
            </a:r>
            <a:endParaRPr lang="en-US" sz="4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4E58E-D769-41BA-852A-F51DDD9A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2" y="864000"/>
            <a:ext cx="4406234" cy="18197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6851B5-2598-4654-9401-B361E5E16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36" y="1121674"/>
            <a:ext cx="6110328" cy="40776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BF035-19D1-4342-97E1-4E757C9CD675}"/>
              </a:ext>
            </a:extLst>
          </p:cNvPr>
          <p:cNvCxnSpPr/>
          <p:nvPr/>
        </p:nvCxnSpPr>
        <p:spPr>
          <a:xfrm>
            <a:off x="4048125" y="1984893"/>
            <a:ext cx="3343275" cy="624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EB155F57-6DAF-4B28-AE3E-7578F057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9998"/>
            <a:ext cx="12200531" cy="8133687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Building/Uploading Unity Assets</a:t>
            </a:r>
          </a:p>
        </p:txBody>
      </p:sp>
    </p:spTree>
    <p:extLst>
      <p:ext uri="{BB962C8B-B14F-4D97-AF65-F5344CB8AC3E}">
        <p14:creationId xmlns:p14="http://schemas.microsoft.com/office/powerpoint/2010/main" val="188878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Sparse scene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Window/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AssetBundle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Browser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Select WSA Player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Upload asset bundle to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77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USING an Asset Bundle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UnityWebRequest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DownloadHandlerAssetBundle.GetAllScenePaths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()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SceneManager.LoadSceneAsync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() - &gt; Additive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94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Who?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 van Schaik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Lead HoloLens / Business Apps developer @ Wortell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Microsoft Windows Development MVP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25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yr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experience, 22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yr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Geo-ICT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Developer++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Twitter, blog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Tinkerer, rogue R&amp;D hacker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“Willie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Wortel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” (‘Gyro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Gearloose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’)</a:t>
            </a:r>
            <a:endParaRPr lang="en-US"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78BAB-0301-4EB9-8CB9-DE941526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687" y="1041890"/>
            <a:ext cx="1886006" cy="18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07179F8-283E-4B63-8DB4-E363993A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</a:t>
            </a:r>
            <a:r>
              <a:rPr lang="en-US" sz="4400" b="1" kern="0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/showing Unity Assets</a:t>
            </a:r>
          </a:p>
        </p:txBody>
      </p:sp>
    </p:spTree>
    <p:extLst>
      <p:ext uri="{BB962C8B-B14F-4D97-AF65-F5344CB8AC3E}">
        <p14:creationId xmlns:p14="http://schemas.microsoft.com/office/powerpoint/2010/main" val="28054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Recap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DownloadHandlerAssetBundle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SceneManager.LoadSceneAsync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Fishing loaded stuff from additive scene</a:t>
            </a:r>
          </a:p>
          <a:p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r>
              <a:rPr lang="en-US" sz="2800" b="1" dirty="0">
                <a:solidFill>
                  <a:srgbClr val="90D95C"/>
                </a:solidFill>
                <a:latin typeface="+mj-lt"/>
              </a:rPr>
              <a:t>or</a:t>
            </a:r>
            <a:br>
              <a:rPr lang="en-US" sz="2800" b="1" dirty="0">
                <a:solidFill>
                  <a:srgbClr val="90D95C"/>
                </a:solidFill>
                <a:latin typeface="+mj-lt"/>
              </a:rPr>
            </a:b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a-DK" sz="2800" b="1" dirty="0">
                <a:solidFill>
                  <a:srgbClr val="90D95C"/>
                </a:solidFill>
                <a:latin typeface="+mj-lt"/>
              </a:rPr>
              <a:t>bundle.LoadAsset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&lt;T&gt;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Instatiate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prefab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68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8508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Stuff you can put in Asset Bundles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Scenes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Prefabs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Materials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Shaders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Text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Basically any asset – but NO SCRIPTS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5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Thoughts/warnings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Any code referenced MUST BE IN TARGET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Beware of version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ALWAYS 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ALWAYS</a:t>
            </a:r>
            <a:r>
              <a:rPr lang="en-US" sz="2800" b="1" dirty="0">
                <a:solidFill>
                  <a:srgbClr val="90D95C"/>
                </a:solidFill>
                <a:latin typeface="+mj-lt"/>
              </a:rPr>
              <a:t> TEST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Still need to prepare the models in Unity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Local caching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31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EB7F096-6BB3-4518-966F-7C90AE2D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3" y="-15610"/>
            <a:ext cx="12210183" cy="6878976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2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71FD899-ACB3-41E8-9EEC-5B6FE0C4F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27" y="-1680711"/>
            <a:ext cx="12235727" cy="9788581"/>
          </a:xfrm>
          <a:prstGeom prst="rect">
            <a:avLst/>
          </a:prstGeom>
        </p:spPr>
      </p:pic>
      <p:sp>
        <p:nvSpPr>
          <p:cNvPr id="6" name="Rechthoek 13">
            <a:hlinkClick r:id="" action="ppaction://noaction"/>
          </p:cNvPr>
          <p:cNvSpPr/>
          <p:nvPr/>
        </p:nvSpPr>
        <p:spPr>
          <a:xfrm rot="5400000">
            <a:off x="6069382" y="-6089074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7" name="Groep 34"/>
          <p:cNvGrpSpPr/>
          <p:nvPr/>
        </p:nvGrpSpPr>
        <p:grpSpPr>
          <a:xfrm>
            <a:off x="9816583" y="-14923"/>
            <a:ext cx="2391436" cy="573721"/>
            <a:chOff x="9816583" y="-14923"/>
            <a:chExt cx="2391436" cy="573721"/>
          </a:xfrm>
        </p:grpSpPr>
        <p:grpSp>
          <p:nvGrpSpPr>
            <p:cNvPr id="8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17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20" name="Rechthoek 13">
            <a:hlinkClick r:id="" action="ppaction://noaction"/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21" name="Groep 34"/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22" name="Groep 14"/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31" name="Rechthoek 15">
                <a:hlinkClick r:id="" action="ppaction://noaction"/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Rechthoek 16">
                <a:hlinkClick r:id="" action="ppaction://noaction"/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Rechthoek 17">
                <a:hlinkClick r:id="" action="ppaction://noaction"/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ep 20"/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4" name="Rechthoek 6">
            <a:hlinkClick r:id="" action="ppaction://noaction"/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5" name="Groep 7"/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36" name="Rechthoek 8">
              <a:hlinkClick r:id="" action="ppaction://noaction"/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hthoek 9">
              <a:hlinkClick r:id="" action="ppaction://noaction"/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hthoek 10">
              <a:hlinkClick r:id="" action="ppaction://noaction"/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hthoek 11">
              <a:hlinkClick r:id="" action="ppaction://noaction"/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A25FEB5-65A1-43BF-9CC7-F34F9977A394}"/>
              </a:ext>
            </a:extLst>
          </p:cNvPr>
          <p:cNvSpPr/>
          <p:nvPr/>
        </p:nvSpPr>
        <p:spPr bwMode="auto">
          <a:xfrm>
            <a:off x="1413132" y="2672089"/>
            <a:ext cx="10007535" cy="1809750"/>
          </a:xfrm>
          <a:prstGeom prst="rect">
            <a:avLst/>
          </a:prstGeom>
          <a:solidFill>
            <a:srgbClr val="5AAF41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400" b="1" kern="0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494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hoek 58"/>
          <p:cNvSpPr/>
          <p:nvPr/>
        </p:nvSpPr>
        <p:spPr>
          <a:xfrm rot="16200000">
            <a:off x="11397536" y="6054762"/>
            <a:ext cx="97125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0" name="Rechthoek 59"/>
          <p:cNvSpPr/>
          <p:nvPr/>
        </p:nvSpPr>
        <p:spPr>
          <a:xfrm rot="16200000">
            <a:off x="8943746" y="2632043"/>
            <a:ext cx="587356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1" name="Rechthoek 60"/>
          <p:cNvSpPr/>
          <p:nvPr/>
        </p:nvSpPr>
        <p:spPr>
          <a:xfrm rot="16200000">
            <a:off x="10045327" y="921146"/>
            <a:ext cx="2451158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2" name="Rechthoek 61"/>
          <p:cNvSpPr/>
          <p:nvPr/>
        </p:nvSpPr>
        <p:spPr>
          <a:xfrm rot="16200000">
            <a:off x="9075158" y="4343249"/>
            <a:ext cx="439366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3" name="Rechthoek 62"/>
          <p:cNvSpPr/>
          <p:nvPr/>
        </p:nvSpPr>
        <p:spPr>
          <a:xfrm rot="16200000">
            <a:off x="9487407" y="5366206"/>
            <a:ext cx="2348366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4" name="Rechthoek 63"/>
          <p:cNvSpPr/>
          <p:nvPr/>
        </p:nvSpPr>
        <p:spPr>
          <a:xfrm rot="16200000">
            <a:off x="8413055" y="1943486"/>
            <a:ext cx="449645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5" name="Rechthoek 64"/>
          <p:cNvSpPr/>
          <p:nvPr/>
        </p:nvSpPr>
        <p:spPr>
          <a:xfrm rot="16200000">
            <a:off x="7456435" y="2288467"/>
            <a:ext cx="518579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6" name="Rechthoek 65"/>
          <p:cNvSpPr/>
          <p:nvPr/>
        </p:nvSpPr>
        <p:spPr>
          <a:xfrm rot="16200000">
            <a:off x="9221682" y="5710567"/>
            <a:ext cx="165902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7" name="Rechthoek 66"/>
          <p:cNvSpPr/>
          <p:nvPr/>
        </p:nvSpPr>
        <p:spPr>
          <a:xfrm rot="16200000">
            <a:off x="8145312" y="5239903"/>
            <a:ext cx="2600971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8" name="Rechthoek 67"/>
          <p:cNvSpPr/>
          <p:nvPr/>
        </p:nvSpPr>
        <p:spPr>
          <a:xfrm rot="16200000">
            <a:off x="7317011" y="1817183"/>
            <a:ext cx="4243848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9" name="Rechthoek 68"/>
          <p:cNvSpPr/>
          <p:nvPr/>
        </p:nvSpPr>
        <p:spPr>
          <a:xfrm rot="16200000">
            <a:off x="7229051" y="1300056"/>
            <a:ext cx="320897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0" name="Rechthoek 69"/>
          <p:cNvSpPr/>
          <p:nvPr/>
        </p:nvSpPr>
        <p:spPr>
          <a:xfrm rot="16200000">
            <a:off x="7016703" y="4722158"/>
            <a:ext cx="363584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1" name="Rechthoek 70"/>
          <p:cNvSpPr/>
          <p:nvPr/>
        </p:nvSpPr>
        <p:spPr>
          <a:xfrm rot="16200000">
            <a:off x="5800008" y="4115396"/>
            <a:ext cx="4849985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2" name="Rechthoek 71"/>
          <p:cNvSpPr/>
          <p:nvPr/>
        </p:nvSpPr>
        <p:spPr>
          <a:xfrm rot="16200000">
            <a:off x="7219228" y="686957"/>
            <a:ext cx="200627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3" name="Rechthoek 72"/>
          <p:cNvSpPr/>
          <p:nvPr/>
        </p:nvSpPr>
        <p:spPr>
          <a:xfrm rot="16200000">
            <a:off x="5490818" y="1817492"/>
            <a:ext cx="42438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4" name="Rechthoek 73"/>
          <p:cNvSpPr/>
          <p:nvPr/>
        </p:nvSpPr>
        <p:spPr>
          <a:xfrm rot="16200000">
            <a:off x="6313340" y="5239593"/>
            <a:ext cx="2600973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5" name="Rechthoek 74"/>
          <p:cNvSpPr/>
          <p:nvPr/>
        </p:nvSpPr>
        <p:spPr>
          <a:xfrm rot="16200000">
            <a:off x="5344404" y="4881365"/>
            <a:ext cx="33180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6" name="Rechthoek 75"/>
          <p:cNvSpPr/>
          <p:nvPr/>
        </p:nvSpPr>
        <p:spPr>
          <a:xfrm rot="16200000">
            <a:off x="5238183" y="1458644"/>
            <a:ext cx="3526772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Rechthoek 31"/>
          <p:cNvSpPr/>
          <p:nvPr/>
        </p:nvSpPr>
        <p:spPr>
          <a:xfrm rot="16200000">
            <a:off x="5156813" y="5302239"/>
            <a:ext cx="2469025" cy="6388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3" name="Rechthoek 32"/>
          <p:cNvSpPr/>
          <p:nvPr/>
        </p:nvSpPr>
        <p:spPr>
          <a:xfrm rot="16200000">
            <a:off x="4195462" y="1871861"/>
            <a:ext cx="4387235" cy="64335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4" name="Rechthoek 33"/>
          <p:cNvSpPr/>
          <p:nvPr/>
        </p:nvSpPr>
        <p:spPr>
          <a:xfrm rot="16200000">
            <a:off x="4161342" y="1312448"/>
            <a:ext cx="323514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5" name="Rechthoek 34"/>
          <p:cNvSpPr/>
          <p:nvPr/>
        </p:nvSpPr>
        <p:spPr>
          <a:xfrm rot="16200000">
            <a:off x="3968664" y="4740271"/>
            <a:ext cx="362111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6" name="Rechthoek 35"/>
          <p:cNvSpPr/>
          <p:nvPr/>
        </p:nvSpPr>
        <p:spPr>
          <a:xfrm rot="16200000">
            <a:off x="4684748" y="6065511"/>
            <a:ext cx="971253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7" name="Rechthoek 36"/>
          <p:cNvSpPr/>
          <p:nvPr/>
        </p:nvSpPr>
        <p:spPr>
          <a:xfrm rot="16200000">
            <a:off x="2230956" y="2642790"/>
            <a:ext cx="587356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8" name="Rechthoek 37"/>
          <p:cNvSpPr/>
          <p:nvPr/>
        </p:nvSpPr>
        <p:spPr>
          <a:xfrm rot="16200000">
            <a:off x="3332538" y="931895"/>
            <a:ext cx="2451158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9" name="Rechthoek 38"/>
          <p:cNvSpPr/>
          <p:nvPr/>
        </p:nvSpPr>
        <p:spPr>
          <a:xfrm rot="16200000">
            <a:off x="2362369" y="4353997"/>
            <a:ext cx="439366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0" name="Rechthoek 39"/>
          <p:cNvSpPr/>
          <p:nvPr/>
        </p:nvSpPr>
        <p:spPr>
          <a:xfrm rot="16200000">
            <a:off x="2774618" y="5376954"/>
            <a:ext cx="2348366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1" name="Rechthoek 40"/>
          <p:cNvSpPr/>
          <p:nvPr/>
        </p:nvSpPr>
        <p:spPr>
          <a:xfrm rot="16200000">
            <a:off x="1700265" y="1954235"/>
            <a:ext cx="449645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2" name="Rechthoek 41"/>
          <p:cNvSpPr/>
          <p:nvPr/>
        </p:nvSpPr>
        <p:spPr>
          <a:xfrm rot="16200000">
            <a:off x="743646" y="2299214"/>
            <a:ext cx="518579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3" name="Rechthoek 42"/>
          <p:cNvSpPr/>
          <p:nvPr/>
        </p:nvSpPr>
        <p:spPr>
          <a:xfrm rot="16200000">
            <a:off x="2508892" y="5721316"/>
            <a:ext cx="1659025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Rechthoek 43"/>
          <p:cNvSpPr/>
          <p:nvPr/>
        </p:nvSpPr>
        <p:spPr>
          <a:xfrm rot="16200000">
            <a:off x="1432523" y="5250651"/>
            <a:ext cx="2600971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Rechthoek 44"/>
          <p:cNvSpPr/>
          <p:nvPr/>
        </p:nvSpPr>
        <p:spPr>
          <a:xfrm rot="16200000">
            <a:off x="604222" y="1827932"/>
            <a:ext cx="4243848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6" name="Rechthoek 45"/>
          <p:cNvSpPr/>
          <p:nvPr/>
        </p:nvSpPr>
        <p:spPr>
          <a:xfrm rot="16200000">
            <a:off x="516262" y="1310804"/>
            <a:ext cx="3208977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7" name="Rechthoek 46"/>
          <p:cNvSpPr/>
          <p:nvPr/>
        </p:nvSpPr>
        <p:spPr>
          <a:xfrm rot="16200000">
            <a:off x="303913" y="4732905"/>
            <a:ext cx="3635844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8" name="Rechthoek 47"/>
          <p:cNvSpPr/>
          <p:nvPr/>
        </p:nvSpPr>
        <p:spPr>
          <a:xfrm rot="16200000">
            <a:off x="-912781" y="4126145"/>
            <a:ext cx="4849985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9" name="Rechthoek 48"/>
          <p:cNvSpPr/>
          <p:nvPr/>
        </p:nvSpPr>
        <p:spPr>
          <a:xfrm rot="16200000">
            <a:off x="506439" y="697706"/>
            <a:ext cx="2006277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0" name="Rechthoek 49"/>
          <p:cNvSpPr/>
          <p:nvPr/>
        </p:nvSpPr>
        <p:spPr>
          <a:xfrm rot="16200000">
            <a:off x="-1221972" y="1828239"/>
            <a:ext cx="42438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1" name="Rechthoek 50"/>
          <p:cNvSpPr/>
          <p:nvPr/>
        </p:nvSpPr>
        <p:spPr>
          <a:xfrm rot="16200000">
            <a:off x="-399448" y="5250342"/>
            <a:ext cx="2600973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2" name="Rechthoek 51"/>
          <p:cNvSpPr/>
          <p:nvPr/>
        </p:nvSpPr>
        <p:spPr>
          <a:xfrm rot="16200000">
            <a:off x="-1368385" y="4892113"/>
            <a:ext cx="3318049" cy="61008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3" name="Rechthoek 52"/>
          <p:cNvSpPr/>
          <p:nvPr/>
        </p:nvSpPr>
        <p:spPr>
          <a:xfrm rot="16200000">
            <a:off x="-1474606" y="1469393"/>
            <a:ext cx="3526772" cy="6107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582" y="6204286"/>
            <a:ext cx="4395094" cy="6511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8" name="Rechthoek 27"/>
          <p:cNvSpPr/>
          <p:nvPr/>
        </p:nvSpPr>
        <p:spPr>
          <a:xfrm>
            <a:off x="4399677" y="6199707"/>
            <a:ext cx="7809686" cy="65568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6450506" y="5594799"/>
            <a:ext cx="5758856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4583" y="5594799"/>
            <a:ext cx="644592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582" y="4971597"/>
            <a:ext cx="1728921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1733503" y="4971597"/>
            <a:ext cx="10455495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7825712" y="4350606"/>
            <a:ext cx="4363288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4582" y="4351395"/>
            <a:ext cx="7821130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581" y="3729614"/>
            <a:ext cx="4180310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4184892" y="3727403"/>
            <a:ext cx="800410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2957800" y="3105622"/>
            <a:ext cx="9231199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4583" y="3107202"/>
            <a:ext cx="295321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583" y="2490520"/>
            <a:ext cx="4629970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634555" y="2483210"/>
            <a:ext cx="755444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7" name="Rechthoek 26"/>
          <p:cNvSpPr/>
          <p:nvPr/>
        </p:nvSpPr>
        <p:spPr>
          <a:xfrm>
            <a:off x="6476723" y="1866528"/>
            <a:ext cx="5712277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583" y="1867317"/>
            <a:ext cx="6472140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582" y="1246326"/>
            <a:ext cx="8633424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8638006" y="1243325"/>
            <a:ext cx="3571357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4634555" y="622334"/>
            <a:ext cx="7554444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4583" y="623124"/>
            <a:ext cx="4629973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4583" y="1343"/>
            <a:ext cx="5906435" cy="6217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4" name="Rechthoek 23"/>
          <p:cNvSpPr/>
          <p:nvPr/>
        </p:nvSpPr>
        <p:spPr>
          <a:xfrm>
            <a:off x="5911018" y="712"/>
            <a:ext cx="6277982" cy="6224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87" name="Groep 86"/>
          <p:cNvGrpSpPr/>
          <p:nvPr/>
        </p:nvGrpSpPr>
        <p:grpSpPr>
          <a:xfrm>
            <a:off x="3120794" y="2230342"/>
            <a:ext cx="5950414" cy="1468983"/>
            <a:chOff x="1032677" y="-213400"/>
            <a:chExt cx="9131301" cy="2254250"/>
          </a:xfrm>
          <a:effectLst/>
        </p:grpSpPr>
        <p:sp>
          <p:nvSpPr>
            <p:cNvPr id="88" name="Freeform 6"/>
            <p:cNvSpPr>
              <a:spLocks noEditPoints="1"/>
            </p:cNvSpPr>
            <p:nvPr/>
          </p:nvSpPr>
          <p:spPr bwMode="auto">
            <a:xfrm>
              <a:off x="3510765" y="408900"/>
              <a:ext cx="1477963" cy="1347788"/>
            </a:xfrm>
            <a:custGeom>
              <a:avLst/>
              <a:gdLst>
                <a:gd name="T0" fmla="*/ 432 w 931"/>
                <a:gd name="T1" fmla="*/ 179 h 849"/>
                <a:gd name="T2" fmla="*/ 381 w 931"/>
                <a:gd name="T3" fmla="*/ 202 h 849"/>
                <a:gd name="T4" fmla="*/ 347 w 931"/>
                <a:gd name="T5" fmla="*/ 246 h 849"/>
                <a:gd name="T6" fmla="*/ 324 w 931"/>
                <a:gd name="T7" fmla="*/ 300 h 849"/>
                <a:gd name="T8" fmla="*/ 313 w 931"/>
                <a:gd name="T9" fmla="*/ 361 h 849"/>
                <a:gd name="T10" fmla="*/ 310 w 931"/>
                <a:gd name="T11" fmla="*/ 425 h 849"/>
                <a:gd name="T12" fmla="*/ 313 w 931"/>
                <a:gd name="T13" fmla="*/ 488 h 849"/>
                <a:gd name="T14" fmla="*/ 324 w 931"/>
                <a:gd name="T15" fmla="*/ 549 h 849"/>
                <a:gd name="T16" fmla="*/ 347 w 931"/>
                <a:gd name="T17" fmla="*/ 605 h 849"/>
                <a:gd name="T18" fmla="*/ 381 w 931"/>
                <a:gd name="T19" fmla="*/ 646 h 849"/>
                <a:gd name="T20" fmla="*/ 432 w 931"/>
                <a:gd name="T21" fmla="*/ 671 h 849"/>
                <a:gd name="T22" fmla="*/ 496 w 931"/>
                <a:gd name="T23" fmla="*/ 671 h 849"/>
                <a:gd name="T24" fmla="*/ 549 w 931"/>
                <a:gd name="T25" fmla="*/ 646 h 849"/>
                <a:gd name="T26" fmla="*/ 584 w 931"/>
                <a:gd name="T27" fmla="*/ 605 h 849"/>
                <a:gd name="T28" fmla="*/ 605 w 931"/>
                <a:gd name="T29" fmla="*/ 549 h 849"/>
                <a:gd name="T30" fmla="*/ 617 w 931"/>
                <a:gd name="T31" fmla="*/ 488 h 849"/>
                <a:gd name="T32" fmla="*/ 620 w 931"/>
                <a:gd name="T33" fmla="*/ 425 h 849"/>
                <a:gd name="T34" fmla="*/ 617 w 931"/>
                <a:gd name="T35" fmla="*/ 361 h 849"/>
                <a:gd name="T36" fmla="*/ 605 w 931"/>
                <a:gd name="T37" fmla="*/ 300 h 849"/>
                <a:gd name="T38" fmla="*/ 584 w 931"/>
                <a:gd name="T39" fmla="*/ 246 h 849"/>
                <a:gd name="T40" fmla="*/ 549 w 931"/>
                <a:gd name="T41" fmla="*/ 202 h 849"/>
                <a:gd name="T42" fmla="*/ 496 w 931"/>
                <a:gd name="T43" fmla="*/ 179 h 849"/>
                <a:gd name="T44" fmla="*/ 465 w 931"/>
                <a:gd name="T45" fmla="*/ 0 h 849"/>
                <a:gd name="T46" fmla="*/ 577 w 931"/>
                <a:gd name="T47" fmla="*/ 10 h 849"/>
                <a:gd name="T48" fmla="*/ 681 w 931"/>
                <a:gd name="T49" fmla="*/ 38 h 849"/>
                <a:gd name="T50" fmla="*/ 772 w 931"/>
                <a:gd name="T51" fmla="*/ 87 h 849"/>
                <a:gd name="T52" fmla="*/ 845 w 931"/>
                <a:gd name="T53" fmla="*/ 155 h 849"/>
                <a:gd name="T54" fmla="*/ 898 w 931"/>
                <a:gd name="T55" fmla="*/ 246 h 849"/>
                <a:gd name="T56" fmla="*/ 927 w 931"/>
                <a:gd name="T57" fmla="*/ 359 h 849"/>
                <a:gd name="T58" fmla="*/ 927 w 931"/>
                <a:gd name="T59" fmla="*/ 490 h 849"/>
                <a:gd name="T60" fmla="*/ 898 w 931"/>
                <a:gd name="T61" fmla="*/ 603 h 849"/>
                <a:gd name="T62" fmla="*/ 845 w 931"/>
                <a:gd name="T63" fmla="*/ 693 h 849"/>
                <a:gd name="T64" fmla="*/ 772 w 931"/>
                <a:gd name="T65" fmla="*/ 763 h 849"/>
                <a:gd name="T66" fmla="*/ 681 w 931"/>
                <a:gd name="T67" fmla="*/ 810 h 849"/>
                <a:gd name="T68" fmla="*/ 577 w 931"/>
                <a:gd name="T69" fmla="*/ 840 h 849"/>
                <a:gd name="T70" fmla="*/ 465 w 931"/>
                <a:gd name="T71" fmla="*/ 849 h 849"/>
                <a:gd name="T72" fmla="*/ 352 w 931"/>
                <a:gd name="T73" fmla="*/ 840 h 849"/>
                <a:gd name="T74" fmla="*/ 249 w 931"/>
                <a:gd name="T75" fmla="*/ 810 h 849"/>
                <a:gd name="T76" fmla="*/ 158 w 931"/>
                <a:gd name="T77" fmla="*/ 763 h 849"/>
                <a:gd name="T78" fmla="*/ 85 w 931"/>
                <a:gd name="T79" fmla="*/ 693 h 849"/>
                <a:gd name="T80" fmla="*/ 31 w 931"/>
                <a:gd name="T81" fmla="*/ 603 h 849"/>
                <a:gd name="T82" fmla="*/ 3 w 931"/>
                <a:gd name="T83" fmla="*/ 490 h 849"/>
                <a:gd name="T84" fmla="*/ 3 w 931"/>
                <a:gd name="T85" fmla="*/ 359 h 849"/>
                <a:gd name="T86" fmla="*/ 31 w 931"/>
                <a:gd name="T87" fmla="*/ 246 h 849"/>
                <a:gd name="T88" fmla="*/ 85 w 931"/>
                <a:gd name="T89" fmla="*/ 155 h 849"/>
                <a:gd name="T90" fmla="*/ 158 w 931"/>
                <a:gd name="T91" fmla="*/ 87 h 849"/>
                <a:gd name="T92" fmla="*/ 249 w 931"/>
                <a:gd name="T93" fmla="*/ 38 h 849"/>
                <a:gd name="T94" fmla="*/ 352 w 931"/>
                <a:gd name="T95" fmla="*/ 10 h 849"/>
                <a:gd name="T96" fmla="*/ 465 w 931"/>
                <a:gd name="T97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31" h="849">
                  <a:moveTo>
                    <a:pt x="465" y="176"/>
                  </a:moveTo>
                  <a:lnTo>
                    <a:pt x="432" y="179"/>
                  </a:lnTo>
                  <a:lnTo>
                    <a:pt x="404" y="188"/>
                  </a:lnTo>
                  <a:lnTo>
                    <a:pt x="381" y="202"/>
                  </a:lnTo>
                  <a:lnTo>
                    <a:pt x="362" y="221"/>
                  </a:lnTo>
                  <a:lnTo>
                    <a:pt x="347" y="246"/>
                  </a:lnTo>
                  <a:lnTo>
                    <a:pt x="334" y="272"/>
                  </a:lnTo>
                  <a:lnTo>
                    <a:pt x="324" y="300"/>
                  </a:lnTo>
                  <a:lnTo>
                    <a:pt x="317" y="329"/>
                  </a:lnTo>
                  <a:lnTo>
                    <a:pt x="313" y="361"/>
                  </a:lnTo>
                  <a:lnTo>
                    <a:pt x="310" y="394"/>
                  </a:lnTo>
                  <a:lnTo>
                    <a:pt x="310" y="425"/>
                  </a:lnTo>
                  <a:lnTo>
                    <a:pt x="310" y="456"/>
                  </a:lnTo>
                  <a:lnTo>
                    <a:pt x="313" y="488"/>
                  </a:lnTo>
                  <a:lnTo>
                    <a:pt x="317" y="519"/>
                  </a:lnTo>
                  <a:lnTo>
                    <a:pt x="324" y="549"/>
                  </a:lnTo>
                  <a:lnTo>
                    <a:pt x="334" y="578"/>
                  </a:lnTo>
                  <a:lnTo>
                    <a:pt x="347" y="605"/>
                  </a:lnTo>
                  <a:lnTo>
                    <a:pt x="362" y="627"/>
                  </a:lnTo>
                  <a:lnTo>
                    <a:pt x="381" y="646"/>
                  </a:lnTo>
                  <a:lnTo>
                    <a:pt x="404" y="660"/>
                  </a:lnTo>
                  <a:lnTo>
                    <a:pt x="432" y="671"/>
                  </a:lnTo>
                  <a:lnTo>
                    <a:pt x="465" y="673"/>
                  </a:lnTo>
                  <a:lnTo>
                    <a:pt x="496" y="671"/>
                  </a:lnTo>
                  <a:lnTo>
                    <a:pt x="524" y="660"/>
                  </a:lnTo>
                  <a:lnTo>
                    <a:pt x="549" y="646"/>
                  </a:lnTo>
                  <a:lnTo>
                    <a:pt x="568" y="627"/>
                  </a:lnTo>
                  <a:lnTo>
                    <a:pt x="584" y="605"/>
                  </a:lnTo>
                  <a:lnTo>
                    <a:pt x="596" y="578"/>
                  </a:lnTo>
                  <a:lnTo>
                    <a:pt x="605" y="549"/>
                  </a:lnTo>
                  <a:lnTo>
                    <a:pt x="612" y="519"/>
                  </a:lnTo>
                  <a:lnTo>
                    <a:pt x="617" y="488"/>
                  </a:lnTo>
                  <a:lnTo>
                    <a:pt x="619" y="456"/>
                  </a:lnTo>
                  <a:lnTo>
                    <a:pt x="620" y="425"/>
                  </a:lnTo>
                  <a:lnTo>
                    <a:pt x="619" y="394"/>
                  </a:lnTo>
                  <a:lnTo>
                    <a:pt x="617" y="361"/>
                  </a:lnTo>
                  <a:lnTo>
                    <a:pt x="612" y="329"/>
                  </a:lnTo>
                  <a:lnTo>
                    <a:pt x="605" y="300"/>
                  </a:lnTo>
                  <a:lnTo>
                    <a:pt x="596" y="272"/>
                  </a:lnTo>
                  <a:lnTo>
                    <a:pt x="584" y="246"/>
                  </a:lnTo>
                  <a:lnTo>
                    <a:pt x="568" y="221"/>
                  </a:lnTo>
                  <a:lnTo>
                    <a:pt x="549" y="202"/>
                  </a:lnTo>
                  <a:lnTo>
                    <a:pt x="524" y="188"/>
                  </a:lnTo>
                  <a:lnTo>
                    <a:pt x="496" y="179"/>
                  </a:lnTo>
                  <a:lnTo>
                    <a:pt x="465" y="176"/>
                  </a:lnTo>
                  <a:close/>
                  <a:moveTo>
                    <a:pt x="465" y="0"/>
                  </a:moveTo>
                  <a:lnTo>
                    <a:pt x="523" y="3"/>
                  </a:lnTo>
                  <a:lnTo>
                    <a:pt x="577" y="10"/>
                  </a:lnTo>
                  <a:lnTo>
                    <a:pt x="631" y="21"/>
                  </a:lnTo>
                  <a:lnTo>
                    <a:pt x="681" y="38"/>
                  </a:lnTo>
                  <a:lnTo>
                    <a:pt x="728" y="59"/>
                  </a:lnTo>
                  <a:lnTo>
                    <a:pt x="772" y="87"/>
                  </a:lnTo>
                  <a:lnTo>
                    <a:pt x="810" y="118"/>
                  </a:lnTo>
                  <a:lnTo>
                    <a:pt x="845" y="155"/>
                  </a:lnTo>
                  <a:lnTo>
                    <a:pt x="875" y="199"/>
                  </a:lnTo>
                  <a:lnTo>
                    <a:pt x="898" y="246"/>
                  </a:lnTo>
                  <a:lnTo>
                    <a:pt x="917" y="300"/>
                  </a:lnTo>
                  <a:lnTo>
                    <a:pt x="927" y="359"/>
                  </a:lnTo>
                  <a:lnTo>
                    <a:pt x="931" y="425"/>
                  </a:lnTo>
                  <a:lnTo>
                    <a:pt x="927" y="490"/>
                  </a:lnTo>
                  <a:lnTo>
                    <a:pt x="917" y="549"/>
                  </a:lnTo>
                  <a:lnTo>
                    <a:pt x="898" y="603"/>
                  </a:lnTo>
                  <a:lnTo>
                    <a:pt x="875" y="650"/>
                  </a:lnTo>
                  <a:lnTo>
                    <a:pt x="845" y="693"/>
                  </a:lnTo>
                  <a:lnTo>
                    <a:pt x="810" y="730"/>
                  </a:lnTo>
                  <a:lnTo>
                    <a:pt x="772" y="763"/>
                  </a:lnTo>
                  <a:lnTo>
                    <a:pt x="728" y="789"/>
                  </a:lnTo>
                  <a:lnTo>
                    <a:pt x="681" y="810"/>
                  </a:lnTo>
                  <a:lnTo>
                    <a:pt x="631" y="828"/>
                  </a:lnTo>
                  <a:lnTo>
                    <a:pt x="577" y="840"/>
                  </a:lnTo>
                  <a:lnTo>
                    <a:pt x="523" y="847"/>
                  </a:lnTo>
                  <a:lnTo>
                    <a:pt x="465" y="849"/>
                  </a:lnTo>
                  <a:lnTo>
                    <a:pt x="408" y="847"/>
                  </a:lnTo>
                  <a:lnTo>
                    <a:pt x="352" y="840"/>
                  </a:lnTo>
                  <a:lnTo>
                    <a:pt x="299" y="828"/>
                  </a:lnTo>
                  <a:lnTo>
                    <a:pt x="249" y="810"/>
                  </a:lnTo>
                  <a:lnTo>
                    <a:pt x="202" y="789"/>
                  </a:lnTo>
                  <a:lnTo>
                    <a:pt x="158" y="763"/>
                  </a:lnTo>
                  <a:lnTo>
                    <a:pt x="118" y="730"/>
                  </a:lnTo>
                  <a:lnTo>
                    <a:pt x="85" y="693"/>
                  </a:lnTo>
                  <a:lnTo>
                    <a:pt x="55" y="650"/>
                  </a:lnTo>
                  <a:lnTo>
                    <a:pt x="31" y="603"/>
                  </a:lnTo>
                  <a:lnTo>
                    <a:pt x="14" y="549"/>
                  </a:lnTo>
                  <a:lnTo>
                    <a:pt x="3" y="490"/>
                  </a:lnTo>
                  <a:lnTo>
                    <a:pt x="0" y="425"/>
                  </a:lnTo>
                  <a:lnTo>
                    <a:pt x="3" y="359"/>
                  </a:lnTo>
                  <a:lnTo>
                    <a:pt x="14" y="300"/>
                  </a:lnTo>
                  <a:lnTo>
                    <a:pt x="31" y="246"/>
                  </a:lnTo>
                  <a:lnTo>
                    <a:pt x="55" y="199"/>
                  </a:lnTo>
                  <a:lnTo>
                    <a:pt x="85" y="155"/>
                  </a:lnTo>
                  <a:lnTo>
                    <a:pt x="118" y="118"/>
                  </a:lnTo>
                  <a:lnTo>
                    <a:pt x="158" y="87"/>
                  </a:lnTo>
                  <a:lnTo>
                    <a:pt x="202" y="59"/>
                  </a:lnTo>
                  <a:lnTo>
                    <a:pt x="249" y="38"/>
                  </a:lnTo>
                  <a:lnTo>
                    <a:pt x="299" y="21"/>
                  </a:lnTo>
                  <a:lnTo>
                    <a:pt x="352" y="10"/>
                  </a:lnTo>
                  <a:lnTo>
                    <a:pt x="408" y="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7"/>
            <p:cNvSpPr>
              <a:spLocks/>
            </p:cNvSpPr>
            <p:nvPr/>
          </p:nvSpPr>
          <p:spPr bwMode="auto">
            <a:xfrm>
              <a:off x="5134777" y="408900"/>
              <a:ext cx="923925" cy="1308100"/>
            </a:xfrm>
            <a:custGeom>
              <a:avLst/>
              <a:gdLst>
                <a:gd name="T0" fmla="*/ 582 w 582"/>
                <a:gd name="T1" fmla="*/ 0 h 824"/>
                <a:gd name="T2" fmla="*/ 582 w 582"/>
                <a:gd name="T3" fmla="*/ 258 h 824"/>
                <a:gd name="T4" fmla="*/ 551 w 582"/>
                <a:gd name="T5" fmla="*/ 256 h 824"/>
                <a:gd name="T6" fmla="*/ 520 w 582"/>
                <a:gd name="T7" fmla="*/ 256 h 824"/>
                <a:gd name="T8" fmla="*/ 474 w 582"/>
                <a:gd name="T9" fmla="*/ 259 h 824"/>
                <a:gd name="T10" fmla="*/ 436 w 582"/>
                <a:gd name="T11" fmla="*/ 266 h 824"/>
                <a:gd name="T12" fmla="*/ 405 w 582"/>
                <a:gd name="T13" fmla="*/ 280 h 824"/>
                <a:gd name="T14" fmla="*/ 377 w 582"/>
                <a:gd name="T15" fmla="*/ 300 h 824"/>
                <a:gd name="T16" fmla="*/ 354 w 582"/>
                <a:gd name="T17" fmla="*/ 322 h 824"/>
                <a:gd name="T18" fmla="*/ 337 w 582"/>
                <a:gd name="T19" fmla="*/ 350 h 824"/>
                <a:gd name="T20" fmla="*/ 324 w 582"/>
                <a:gd name="T21" fmla="*/ 383 h 824"/>
                <a:gd name="T22" fmla="*/ 317 w 582"/>
                <a:gd name="T23" fmla="*/ 420 h 824"/>
                <a:gd name="T24" fmla="*/ 312 w 582"/>
                <a:gd name="T25" fmla="*/ 460 h 824"/>
                <a:gd name="T26" fmla="*/ 312 w 582"/>
                <a:gd name="T27" fmla="*/ 503 h 824"/>
                <a:gd name="T28" fmla="*/ 312 w 582"/>
                <a:gd name="T29" fmla="*/ 824 h 824"/>
                <a:gd name="T30" fmla="*/ 9 w 582"/>
                <a:gd name="T31" fmla="*/ 824 h 824"/>
                <a:gd name="T32" fmla="*/ 9 w 582"/>
                <a:gd name="T33" fmla="*/ 230 h 824"/>
                <a:gd name="T34" fmla="*/ 9 w 582"/>
                <a:gd name="T35" fmla="*/ 190 h 824"/>
                <a:gd name="T36" fmla="*/ 7 w 582"/>
                <a:gd name="T37" fmla="*/ 151 h 824"/>
                <a:gd name="T38" fmla="*/ 5 w 582"/>
                <a:gd name="T39" fmla="*/ 113 h 824"/>
                <a:gd name="T40" fmla="*/ 4 w 582"/>
                <a:gd name="T41" fmla="*/ 71 h 824"/>
                <a:gd name="T42" fmla="*/ 0 w 582"/>
                <a:gd name="T43" fmla="*/ 24 h 824"/>
                <a:gd name="T44" fmla="*/ 307 w 582"/>
                <a:gd name="T45" fmla="*/ 24 h 824"/>
                <a:gd name="T46" fmla="*/ 312 w 582"/>
                <a:gd name="T47" fmla="*/ 174 h 824"/>
                <a:gd name="T48" fmla="*/ 316 w 582"/>
                <a:gd name="T49" fmla="*/ 174 h 824"/>
                <a:gd name="T50" fmla="*/ 330 w 582"/>
                <a:gd name="T51" fmla="*/ 134 h 824"/>
                <a:gd name="T52" fmla="*/ 347 w 582"/>
                <a:gd name="T53" fmla="*/ 99 h 824"/>
                <a:gd name="T54" fmla="*/ 370 w 582"/>
                <a:gd name="T55" fmla="*/ 70 h 824"/>
                <a:gd name="T56" fmla="*/ 398 w 582"/>
                <a:gd name="T57" fmla="*/ 47 h 824"/>
                <a:gd name="T58" fmla="*/ 427 w 582"/>
                <a:gd name="T59" fmla="*/ 28 h 824"/>
                <a:gd name="T60" fmla="*/ 462 w 582"/>
                <a:gd name="T61" fmla="*/ 14 h 824"/>
                <a:gd name="T62" fmla="*/ 499 w 582"/>
                <a:gd name="T63" fmla="*/ 5 h 824"/>
                <a:gd name="T64" fmla="*/ 541 w 582"/>
                <a:gd name="T65" fmla="*/ 2 h 824"/>
                <a:gd name="T66" fmla="*/ 582 w 582"/>
                <a:gd name="T6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2" h="824">
                  <a:moveTo>
                    <a:pt x="582" y="0"/>
                  </a:moveTo>
                  <a:lnTo>
                    <a:pt x="582" y="258"/>
                  </a:lnTo>
                  <a:lnTo>
                    <a:pt x="551" y="256"/>
                  </a:lnTo>
                  <a:lnTo>
                    <a:pt x="520" y="256"/>
                  </a:lnTo>
                  <a:lnTo>
                    <a:pt x="474" y="259"/>
                  </a:lnTo>
                  <a:lnTo>
                    <a:pt x="436" y="266"/>
                  </a:lnTo>
                  <a:lnTo>
                    <a:pt x="405" y="280"/>
                  </a:lnTo>
                  <a:lnTo>
                    <a:pt x="377" y="300"/>
                  </a:lnTo>
                  <a:lnTo>
                    <a:pt x="354" y="322"/>
                  </a:lnTo>
                  <a:lnTo>
                    <a:pt x="337" y="350"/>
                  </a:lnTo>
                  <a:lnTo>
                    <a:pt x="324" y="383"/>
                  </a:lnTo>
                  <a:lnTo>
                    <a:pt x="317" y="420"/>
                  </a:lnTo>
                  <a:lnTo>
                    <a:pt x="312" y="460"/>
                  </a:lnTo>
                  <a:lnTo>
                    <a:pt x="312" y="503"/>
                  </a:lnTo>
                  <a:lnTo>
                    <a:pt x="312" y="824"/>
                  </a:lnTo>
                  <a:lnTo>
                    <a:pt x="9" y="824"/>
                  </a:lnTo>
                  <a:lnTo>
                    <a:pt x="9" y="230"/>
                  </a:lnTo>
                  <a:lnTo>
                    <a:pt x="9" y="190"/>
                  </a:lnTo>
                  <a:lnTo>
                    <a:pt x="7" y="151"/>
                  </a:lnTo>
                  <a:lnTo>
                    <a:pt x="5" y="113"/>
                  </a:lnTo>
                  <a:lnTo>
                    <a:pt x="4" y="71"/>
                  </a:lnTo>
                  <a:lnTo>
                    <a:pt x="0" y="24"/>
                  </a:lnTo>
                  <a:lnTo>
                    <a:pt x="307" y="24"/>
                  </a:lnTo>
                  <a:lnTo>
                    <a:pt x="312" y="174"/>
                  </a:lnTo>
                  <a:lnTo>
                    <a:pt x="316" y="174"/>
                  </a:lnTo>
                  <a:lnTo>
                    <a:pt x="330" y="134"/>
                  </a:lnTo>
                  <a:lnTo>
                    <a:pt x="347" y="99"/>
                  </a:lnTo>
                  <a:lnTo>
                    <a:pt x="370" y="70"/>
                  </a:lnTo>
                  <a:lnTo>
                    <a:pt x="398" y="47"/>
                  </a:lnTo>
                  <a:lnTo>
                    <a:pt x="427" y="28"/>
                  </a:lnTo>
                  <a:lnTo>
                    <a:pt x="462" y="14"/>
                  </a:lnTo>
                  <a:lnTo>
                    <a:pt x="499" y="5"/>
                  </a:lnTo>
                  <a:lnTo>
                    <a:pt x="541" y="2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6214277" y="-30838"/>
              <a:ext cx="1008063" cy="2071688"/>
            </a:xfrm>
            <a:custGeom>
              <a:avLst/>
              <a:gdLst>
                <a:gd name="T0" fmla="*/ 460 w 635"/>
                <a:gd name="T1" fmla="*/ 0 h 1305"/>
                <a:gd name="T2" fmla="*/ 460 w 635"/>
                <a:gd name="T3" fmla="*/ 301 h 1305"/>
                <a:gd name="T4" fmla="*/ 635 w 635"/>
                <a:gd name="T5" fmla="*/ 301 h 1305"/>
                <a:gd name="T6" fmla="*/ 635 w 635"/>
                <a:gd name="T7" fmla="*/ 493 h 1305"/>
                <a:gd name="T8" fmla="*/ 460 w 635"/>
                <a:gd name="T9" fmla="*/ 493 h 1305"/>
                <a:gd name="T10" fmla="*/ 460 w 635"/>
                <a:gd name="T11" fmla="*/ 990 h 1305"/>
                <a:gd name="T12" fmla="*/ 460 w 635"/>
                <a:gd name="T13" fmla="*/ 1000 h 1305"/>
                <a:gd name="T14" fmla="*/ 459 w 635"/>
                <a:gd name="T15" fmla="*/ 1014 h 1305"/>
                <a:gd name="T16" fmla="*/ 459 w 635"/>
                <a:gd name="T17" fmla="*/ 1031 h 1305"/>
                <a:gd name="T18" fmla="*/ 460 w 635"/>
                <a:gd name="T19" fmla="*/ 1051 h 1305"/>
                <a:gd name="T20" fmla="*/ 464 w 635"/>
                <a:gd name="T21" fmla="*/ 1070 h 1305"/>
                <a:gd name="T22" fmla="*/ 471 w 635"/>
                <a:gd name="T23" fmla="*/ 1087 h 1305"/>
                <a:gd name="T24" fmla="*/ 481 w 635"/>
                <a:gd name="T25" fmla="*/ 1101 h 1305"/>
                <a:gd name="T26" fmla="*/ 497 w 635"/>
                <a:gd name="T27" fmla="*/ 1112 h 1305"/>
                <a:gd name="T28" fmla="*/ 518 w 635"/>
                <a:gd name="T29" fmla="*/ 1115 h 1305"/>
                <a:gd name="T30" fmla="*/ 558 w 635"/>
                <a:gd name="T31" fmla="*/ 1115 h 1305"/>
                <a:gd name="T32" fmla="*/ 596 w 635"/>
                <a:gd name="T33" fmla="*/ 1113 h 1305"/>
                <a:gd name="T34" fmla="*/ 633 w 635"/>
                <a:gd name="T35" fmla="*/ 1110 h 1305"/>
                <a:gd name="T36" fmla="*/ 633 w 635"/>
                <a:gd name="T37" fmla="*/ 1289 h 1305"/>
                <a:gd name="T38" fmla="*/ 586 w 635"/>
                <a:gd name="T39" fmla="*/ 1298 h 1305"/>
                <a:gd name="T40" fmla="*/ 544 w 635"/>
                <a:gd name="T41" fmla="*/ 1303 h 1305"/>
                <a:gd name="T42" fmla="*/ 506 w 635"/>
                <a:gd name="T43" fmla="*/ 1305 h 1305"/>
                <a:gd name="T44" fmla="*/ 471 w 635"/>
                <a:gd name="T45" fmla="*/ 1305 h 1305"/>
                <a:gd name="T46" fmla="*/ 426 w 635"/>
                <a:gd name="T47" fmla="*/ 1305 h 1305"/>
                <a:gd name="T48" fmla="*/ 382 w 635"/>
                <a:gd name="T49" fmla="*/ 1303 h 1305"/>
                <a:gd name="T50" fmla="*/ 342 w 635"/>
                <a:gd name="T51" fmla="*/ 1300 h 1305"/>
                <a:gd name="T52" fmla="*/ 305 w 635"/>
                <a:gd name="T53" fmla="*/ 1293 h 1305"/>
                <a:gd name="T54" fmla="*/ 274 w 635"/>
                <a:gd name="T55" fmla="*/ 1282 h 1305"/>
                <a:gd name="T56" fmla="*/ 244 w 635"/>
                <a:gd name="T57" fmla="*/ 1268 h 1305"/>
                <a:gd name="T58" fmla="*/ 218 w 635"/>
                <a:gd name="T59" fmla="*/ 1251 h 1305"/>
                <a:gd name="T60" fmla="*/ 197 w 635"/>
                <a:gd name="T61" fmla="*/ 1230 h 1305"/>
                <a:gd name="T62" fmla="*/ 180 w 635"/>
                <a:gd name="T63" fmla="*/ 1202 h 1305"/>
                <a:gd name="T64" fmla="*/ 167 w 635"/>
                <a:gd name="T65" fmla="*/ 1169 h 1305"/>
                <a:gd name="T66" fmla="*/ 159 w 635"/>
                <a:gd name="T67" fmla="*/ 1131 h 1305"/>
                <a:gd name="T68" fmla="*/ 155 w 635"/>
                <a:gd name="T69" fmla="*/ 1085 h 1305"/>
                <a:gd name="T70" fmla="*/ 157 w 635"/>
                <a:gd name="T71" fmla="*/ 1031 h 1305"/>
                <a:gd name="T72" fmla="*/ 157 w 635"/>
                <a:gd name="T73" fmla="*/ 493 h 1305"/>
                <a:gd name="T74" fmla="*/ 0 w 635"/>
                <a:gd name="T75" fmla="*/ 493 h 1305"/>
                <a:gd name="T76" fmla="*/ 0 w 635"/>
                <a:gd name="T77" fmla="*/ 301 h 1305"/>
                <a:gd name="T78" fmla="*/ 157 w 635"/>
                <a:gd name="T79" fmla="*/ 301 h 1305"/>
                <a:gd name="T80" fmla="*/ 157 w 635"/>
                <a:gd name="T81" fmla="*/ 113 h 1305"/>
                <a:gd name="T82" fmla="*/ 460 w 635"/>
                <a:gd name="T8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5" h="1305">
                  <a:moveTo>
                    <a:pt x="460" y="0"/>
                  </a:moveTo>
                  <a:lnTo>
                    <a:pt x="460" y="301"/>
                  </a:lnTo>
                  <a:lnTo>
                    <a:pt x="635" y="301"/>
                  </a:lnTo>
                  <a:lnTo>
                    <a:pt x="635" y="493"/>
                  </a:lnTo>
                  <a:lnTo>
                    <a:pt x="460" y="493"/>
                  </a:lnTo>
                  <a:lnTo>
                    <a:pt x="460" y="990"/>
                  </a:lnTo>
                  <a:lnTo>
                    <a:pt x="460" y="1000"/>
                  </a:lnTo>
                  <a:lnTo>
                    <a:pt x="459" y="1014"/>
                  </a:lnTo>
                  <a:lnTo>
                    <a:pt x="459" y="1031"/>
                  </a:lnTo>
                  <a:lnTo>
                    <a:pt x="460" y="1051"/>
                  </a:lnTo>
                  <a:lnTo>
                    <a:pt x="464" y="1070"/>
                  </a:lnTo>
                  <a:lnTo>
                    <a:pt x="471" y="1087"/>
                  </a:lnTo>
                  <a:lnTo>
                    <a:pt x="481" y="1101"/>
                  </a:lnTo>
                  <a:lnTo>
                    <a:pt x="497" y="1112"/>
                  </a:lnTo>
                  <a:lnTo>
                    <a:pt x="518" y="1115"/>
                  </a:lnTo>
                  <a:lnTo>
                    <a:pt x="558" y="1115"/>
                  </a:lnTo>
                  <a:lnTo>
                    <a:pt x="596" y="1113"/>
                  </a:lnTo>
                  <a:lnTo>
                    <a:pt x="633" y="1110"/>
                  </a:lnTo>
                  <a:lnTo>
                    <a:pt x="633" y="1289"/>
                  </a:lnTo>
                  <a:lnTo>
                    <a:pt x="586" y="1298"/>
                  </a:lnTo>
                  <a:lnTo>
                    <a:pt x="544" y="1303"/>
                  </a:lnTo>
                  <a:lnTo>
                    <a:pt x="506" y="1305"/>
                  </a:lnTo>
                  <a:lnTo>
                    <a:pt x="471" y="1305"/>
                  </a:lnTo>
                  <a:lnTo>
                    <a:pt x="426" y="1305"/>
                  </a:lnTo>
                  <a:lnTo>
                    <a:pt x="382" y="1303"/>
                  </a:lnTo>
                  <a:lnTo>
                    <a:pt x="342" y="1300"/>
                  </a:lnTo>
                  <a:lnTo>
                    <a:pt x="305" y="1293"/>
                  </a:lnTo>
                  <a:lnTo>
                    <a:pt x="274" y="1282"/>
                  </a:lnTo>
                  <a:lnTo>
                    <a:pt x="244" y="1268"/>
                  </a:lnTo>
                  <a:lnTo>
                    <a:pt x="218" y="1251"/>
                  </a:lnTo>
                  <a:lnTo>
                    <a:pt x="197" y="1230"/>
                  </a:lnTo>
                  <a:lnTo>
                    <a:pt x="180" y="1202"/>
                  </a:lnTo>
                  <a:lnTo>
                    <a:pt x="167" y="1169"/>
                  </a:lnTo>
                  <a:lnTo>
                    <a:pt x="159" y="1131"/>
                  </a:lnTo>
                  <a:lnTo>
                    <a:pt x="155" y="1085"/>
                  </a:lnTo>
                  <a:lnTo>
                    <a:pt x="157" y="1031"/>
                  </a:lnTo>
                  <a:lnTo>
                    <a:pt x="157" y="493"/>
                  </a:lnTo>
                  <a:lnTo>
                    <a:pt x="0" y="493"/>
                  </a:lnTo>
                  <a:lnTo>
                    <a:pt x="0" y="301"/>
                  </a:lnTo>
                  <a:lnTo>
                    <a:pt x="157" y="301"/>
                  </a:lnTo>
                  <a:lnTo>
                    <a:pt x="157" y="113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9"/>
            <p:cNvSpPr>
              <a:spLocks noEditPoints="1"/>
            </p:cNvSpPr>
            <p:nvPr/>
          </p:nvSpPr>
          <p:spPr bwMode="auto">
            <a:xfrm>
              <a:off x="7289015" y="408900"/>
              <a:ext cx="1366838" cy="1347788"/>
            </a:xfrm>
            <a:custGeom>
              <a:avLst/>
              <a:gdLst>
                <a:gd name="T0" fmla="*/ 399 w 861"/>
                <a:gd name="T1" fmla="*/ 157 h 849"/>
                <a:gd name="T2" fmla="*/ 350 w 861"/>
                <a:gd name="T3" fmla="*/ 178 h 849"/>
                <a:gd name="T4" fmla="*/ 319 w 861"/>
                <a:gd name="T5" fmla="*/ 216 h 849"/>
                <a:gd name="T6" fmla="*/ 301 w 861"/>
                <a:gd name="T7" fmla="*/ 265 h 849"/>
                <a:gd name="T8" fmla="*/ 293 w 861"/>
                <a:gd name="T9" fmla="*/ 322 h 849"/>
                <a:gd name="T10" fmla="*/ 570 w 861"/>
                <a:gd name="T11" fmla="*/ 280 h 849"/>
                <a:gd name="T12" fmla="*/ 537 w 861"/>
                <a:gd name="T13" fmla="*/ 202 h 849"/>
                <a:gd name="T14" fmla="*/ 493 w 861"/>
                <a:gd name="T15" fmla="*/ 164 h 849"/>
                <a:gd name="T16" fmla="*/ 432 w 861"/>
                <a:gd name="T17" fmla="*/ 151 h 849"/>
                <a:gd name="T18" fmla="*/ 498 w 861"/>
                <a:gd name="T19" fmla="*/ 3 h 849"/>
                <a:gd name="T20" fmla="*/ 612 w 861"/>
                <a:gd name="T21" fmla="*/ 26 h 849"/>
                <a:gd name="T22" fmla="*/ 701 w 861"/>
                <a:gd name="T23" fmla="*/ 68 h 849"/>
                <a:gd name="T24" fmla="*/ 769 w 861"/>
                <a:gd name="T25" fmla="*/ 131 h 849"/>
                <a:gd name="T26" fmla="*/ 816 w 861"/>
                <a:gd name="T27" fmla="*/ 212 h 849"/>
                <a:gd name="T28" fmla="*/ 845 w 861"/>
                <a:gd name="T29" fmla="*/ 310 h 849"/>
                <a:gd name="T30" fmla="*/ 859 w 861"/>
                <a:gd name="T31" fmla="*/ 423 h 849"/>
                <a:gd name="T32" fmla="*/ 286 w 861"/>
                <a:gd name="T33" fmla="*/ 484 h 849"/>
                <a:gd name="T34" fmla="*/ 291 w 861"/>
                <a:gd name="T35" fmla="*/ 551 h 849"/>
                <a:gd name="T36" fmla="*/ 306 w 861"/>
                <a:gd name="T37" fmla="*/ 608 h 849"/>
                <a:gd name="T38" fmla="*/ 338 w 861"/>
                <a:gd name="T39" fmla="*/ 652 h 849"/>
                <a:gd name="T40" fmla="*/ 390 w 861"/>
                <a:gd name="T41" fmla="*/ 674 h 849"/>
                <a:gd name="T42" fmla="*/ 465 w 861"/>
                <a:gd name="T43" fmla="*/ 674 h 849"/>
                <a:gd name="T44" fmla="*/ 526 w 861"/>
                <a:gd name="T45" fmla="*/ 648 h 849"/>
                <a:gd name="T46" fmla="*/ 565 w 861"/>
                <a:gd name="T47" fmla="*/ 598 h 849"/>
                <a:gd name="T48" fmla="*/ 854 w 861"/>
                <a:gd name="T49" fmla="*/ 563 h 849"/>
                <a:gd name="T50" fmla="*/ 833 w 861"/>
                <a:gd name="T51" fmla="*/ 645 h 849"/>
                <a:gd name="T52" fmla="*/ 791 w 861"/>
                <a:gd name="T53" fmla="*/ 713 h 849"/>
                <a:gd name="T54" fmla="*/ 734 w 861"/>
                <a:gd name="T55" fmla="*/ 765 h 849"/>
                <a:gd name="T56" fmla="*/ 659 w 861"/>
                <a:gd name="T57" fmla="*/ 810 h 849"/>
                <a:gd name="T58" fmla="*/ 559 w 861"/>
                <a:gd name="T59" fmla="*/ 840 h 849"/>
                <a:gd name="T60" fmla="*/ 449 w 861"/>
                <a:gd name="T61" fmla="*/ 849 h 849"/>
                <a:gd name="T62" fmla="*/ 305 w 861"/>
                <a:gd name="T63" fmla="*/ 836 h 849"/>
                <a:gd name="T64" fmla="*/ 190 w 861"/>
                <a:gd name="T65" fmla="*/ 801 h 849"/>
                <a:gd name="T66" fmla="*/ 104 w 861"/>
                <a:gd name="T67" fmla="*/ 740 h 849"/>
                <a:gd name="T68" fmla="*/ 45 w 861"/>
                <a:gd name="T69" fmla="*/ 653 h 849"/>
                <a:gd name="T70" fmla="*/ 12 w 861"/>
                <a:gd name="T71" fmla="*/ 540 h 849"/>
                <a:gd name="T72" fmla="*/ 0 w 861"/>
                <a:gd name="T73" fmla="*/ 397 h 849"/>
                <a:gd name="T74" fmla="*/ 15 w 861"/>
                <a:gd name="T75" fmla="*/ 280 h 849"/>
                <a:gd name="T76" fmla="*/ 59 w 861"/>
                <a:gd name="T77" fmla="*/ 181 h 849"/>
                <a:gd name="T78" fmla="*/ 125 w 861"/>
                <a:gd name="T79" fmla="*/ 104 h 849"/>
                <a:gd name="T80" fmla="*/ 212 w 861"/>
                <a:gd name="T81" fmla="*/ 47 h 849"/>
                <a:gd name="T82" fmla="*/ 315 w 861"/>
                <a:gd name="T83" fmla="*/ 12 h 849"/>
                <a:gd name="T84" fmla="*/ 432 w 861"/>
                <a:gd name="T85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1" h="849">
                  <a:moveTo>
                    <a:pt x="432" y="151"/>
                  </a:moveTo>
                  <a:lnTo>
                    <a:pt x="399" y="157"/>
                  </a:lnTo>
                  <a:lnTo>
                    <a:pt x="373" y="165"/>
                  </a:lnTo>
                  <a:lnTo>
                    <a:pt x="350" y="178"/>
                  </a:lnTo>
                  <a:lnTo>
                    <a:pt x="333" y="195"/>
                  </a:lnTo>
                  <a:lnTo>
                    <a:pt x="319" y="216"/>
                  </a:lnTo>
                  <a:lnTo>
                    <a:pt x="308" y="239"/>
                  </a:lnTo>
                  <a:lnTo>
                    <a:pt x="301" y="265"/>
                  </a:lnTo>
                  <a:lnTo>
                    <a:pt x="296" y="293"/>
                  </a:lnTo>
                  <a:lnTo>
                    <a:pt x="293" y="322"/>
                  </a:lnTo>
                  <a:lnTo>
                    <a:pt x="573" y="322"/>
                  </a:lnTo>
                  <a:lnTo>
                    <a:pt x="570" y="280"/>
                  </a:lnTo>
                  <a:lnTo>
                    <a:pt x="556" y="239"/>
                  </a:lnTo>
                  <a:lnTo>
                    <a:pt x="537" y="202"/>
                  </a:lnTo>
                  <a:lnTo>
                    <a:pt x="516" y="181"/>
                  </a:lnTo>
                  <a:lnTo>
                    <a:pt x="493" y="164"/>
                  </a:lnTo>
                  <a:lnTo>
                    <a:pt x="463" y="153"/>
                  </a:lnTo>
                  <a:lnTo>
                    <a:pt x="432" y="151"/>
                  </a:lnTo>
                  <a:close/>
                  <a:moveTo>
                    <a:pt x="432" y="0"/>
                  </a:moveTo>
                  <a:lnTo>
                    <a:pt x="498" y="3"/>
                  </a:lnTo>
                  <a:lnTo>
                    <a:pt x="558" y="12"/>
                  </a:lnTo>
                  <a:lnTo>
                    <a:pt x="612" y="26"/>
                  </a:lnTo>
                  <a:lnTo>
                    <a:pt x="659" y="43"/>
                  </a:lnTo>
                  <a:lnTo>
                    <a:pt x="701" y="68"/>
                  </a:lnTo>
                  <a:lnTo>
                    <a:pt x="737" y="97"/>
                  </a:lnTo>
                  <a:lnTo>
                    <a:pt x="769" y="131"/>
                  </a:lnTo>
                  <a:lnTo>
                    <a:pt x="795" y="169"/>
                  </a:lnTo>
                  <a:lnTo>
                    <a:pt x="816" y="212"/>
                  </a:lnTo>
                  <a:lnTo>
                    <a:pt x="831" y="258"/>
                  </a:lnTo>
                  <a:lnTo>
                    <a:pt x="845" y="310"/>
                  </a:lnTo>
                  <a:lnTo>
                    <a:pt x="854" y="364"/>
                  </a:lnTo>
                  <a:lnTo>
                    <a:pt x="859" y="423"/>
                  </a:lnTo>
                  <a:lnTo>
                    <a:pt x="861" y="484"/>
                  </a:lnTo>
                  <a:lnTo>
                    <a:pt x="286" y="484"/>
                  </a:lnTo>
                  <a:lnTo>
                    <a:pt x="287" y="519"/>
                  </a:lnTo>
                  <a:lnTo>
                    <a:pt x="291" y="551"/>
                  </a:lnTo>
                  <a:lnTo>
                    <a:pt x="296" y="582"/>
                  </a:lnTo>
                  <a:lnTo>
                    <a:pt x="306" y="608"/>
                  </a:lnTo>
                  <a:lnTo>
                    <a:pt x="320" y="632"/>
                  </a:lnTo>
                  <a:lnTo>
                    <a:pt x="338" y="652"/>
                  </a:lnTo>
                  <a:lnTo>
                    <a:pt x="362" y="666"/>
                  </a:lnTo>
                  <a:lnTo>
                    <a:pt x="390" y="674"/>
                  </a:lnTo>
                  <a:lnTo>
                    <a:pt x="425" y="678"/>
                  </a:lnTo>
                  <a:lnTo>
                    <a:pt x="465" y="674"/>
                  </a:lnTo>
                  <a:lnTo>
                    <a:pt x="498" y="666"/>
                  </a:lnTo>
                  <a:lnTo>
                    <a:pt x="526" y="648"/>
                  </a:lnTo>
                  <a:lnTo>
                    <a:pt x="549" y="625"/>
                  </a:lnTo>
                  <a:lnTo>
                    <a:pt x="565" y="598"/>
                  </a:lnTo>
                  <a:lnTo>
                    <a:pt x="573" y="563"/>
                  </a:lnTo>
                  <a:lnTo>
                    <a:pt x="854" y="563"/>
                  </a:lnTo>
                  <a:lnTo>
                    <a:pt x="847" y="606"/>
                  </a:lnTo>
                  <a:lnTo>
                    <a:pt x="833" y="645"/>
                  </a:lnTo>
                  <a:lnTo>
                    <a:pt x="814" y="681"/>
                  </a:lnTo>
                  <a:lnTo>
                    <a:pt x="791" y="713"/>
                  </a:lnTo>
                  <a:lnTo>
                    <a:pt x="765" y="740"/>
                  </a:lnTo>
                  <a:lnTo>
                    <a:pt x="734" y="765"/>
                  </a:lnTo>
                  <a:lnTo>
                    <a:pt x="702" y="786"/>
                  </a:lnTo>
                  <a:lnTo>
                    <a:pt x="659" y="810"/>
                  </a:lnTo>
                  <a:lnTo>
                    <a:pt x="610" y="828"/>
                  </a:lnTo>
                  <a:lnTo>
                    <a:pt x="559" y="840"/>
                  </a:lnTo>
                  <a:lnTo>
                    <a:pt x="505" y="847"/>
                  </a:lnTo>
                  <a:lnTo>
                    <a:pt x="449" y="849"/>
                  </a:lnTo>
                  <a:lnTo>
                    <a:pt x="373" y="845"/>
                  </a:lnTo>
                  <a:lnTo>
                    <a:pt x="305" y="836"/>
                  </a:lnTo>
                  <a:lnTo>
                    <a:pt x="244" y="822"/>
                  </a:lnTo>
                  <a:lnTo>
                    <a:pt x="190" y="801"/>
                  </a:lnTo>
                  <a:lnTo>
                    <a:pt x="144" y="774"/>
                  </a:lnTo>
                  <a:lnTo>
                    <a:pt x="104" y="740"/>
                  </a:lnTo>
                  <a:lnTo>
                    <a:pt x="71" y="700"/>
                  </a:lnTo>
                  <a:lnTo>
                    <a:pt x="45" y="653"/>
                  </a:lnTo>
                  <a:lnTo>
                    <a:pt x="26" y="601"/>
                  </a:lnTo>
                  <a:lnTo>
                    <a:pt x="12" y="540"/>
                  </a:lnTo>
                  <a:lnTo>
                    <a:pt x="3" y="472"/>
                  </a:lnTo>
                  <a:lnTo>
                    <a:pt x="0" y="397"/>
                  </a:lnTo>
                  <a:lnTo>
                    <a:pt x="5" y="336"/>
                  </a:lnTo>
                  <a:lnTo>
                    <a:pt x="15" y="280"/>
                  </a:lnTo>
                  <a:lnTo>
                    <a:pt x="34" y="228"/>
                  </a:lnTo>
                  <a:lnTo>
                    <a:pt x="59" y="181"/>
                  </a:lnTo>
                  <a:lnTo>
                    <a:pt x="89" y="141"/>
                  </a:lnTo>
                  <a:lnTo>
                    <a:pt x="125" y="104"/>
                  </a:lnTo>
                  <a:lnTo>
                    <a:pt x="167" y="73"/>
                  </a:lnTo>
                  <a:lnTo>
                    <a:pt x="212" y="47"/>
                  </a:lnTo>
                  <a:lnTo>
                    <a:pt x="263" y="26"/>
                  </a:lnTo>
                  <a:lnTo>
                    <a:pt x="315" y="12"/>
                  </a:lnTo>
                  <a:lnTo>
                    <a:pt x="373" y="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10"/>
            <p:cNvSpPr>
              <a:spLocks/>
            </p:cNvSpPr>
            <p:nvPr/>
          </p:nvSpPr>
          <p:spPr bwMode="auto">
            <a:xfrm>
              <a:off x="8835240" y="-213400"/>
              <a:ext cx="612775" cy="1958975"/>
            </a:xfrm>
            <a:custGeom>
              <a:avLst/>
              <a:gdLst>
                <a:gd name="T0" fmla="*/ 279 w 386"/>
                <a:gd name="T1" fmla="*/ 0 h 1234"/>
                <a:gd name="T2" fmla="*/ 279 w 386"/>
                <a:gd name="T3" fmla="*/ 955 h 1234"/>
                <a:gd name="T4" fmla="*/ 281 w 386"/>
                <a:gd name="T5" fmla="*/ 979 h 1234"/>
                <a:gd name="T6" fmla="*/ 286 w 386"/>
                <a:gd name="T7" fmla="*/ 1000 h 1234"/>
                <a:gd name="T8" fmla="*/ 297 w 386"/>
                <a:gd name="T9" fmla="*/ 1017 h 1234"/>
                <a:gd name="T10" fmla="*/ 312 w 386"/>
                <a:gd name="T11" fmla="*/ 1031 h 1234"/>
                <a:gd name="T12" fmla="*/ 332 w 386"/>
                <a:gd name="T13" fmla="*/ 1040 h 1234"/>
                <a:gd name="T14" fmla="*/ 356 w 386"/>
                <a:gd name="T15" fmla="*/ 1042 h 1234"/>
                <a:gd name="T16" fmla="*/ 386 w 386"/>
                <a:gd name="T17" fmla="*/ 1038 h 1234"/>
                <a:gd name="T18" fmla="*/ 386 w 386"/>
                <a:gd name="T19" fmla="*/ 1225 h 1234"/>
                <a:gd name="T20" fmla="*/ 346 w 386"/>
                <a:gd name="T21" fmla="*/ 1228 h 1234"/>
                <a:gd name="T22" fmla="*/ 311 w 386"/>
                <a:gd name="T23" fmla="*/ 1232 h 1234"/>
                <a:gd name="T24" fmla="*/ 274 w 386"/>
                <a:gd name="T25" fmla="*/ 1232 h 1234"/>
                <a:gd name="T26" fmla="*/ 234 w 386"/>
                <a:gd name="T27" fmla="*/ 1234 h 1234"/>
                <a:gd name="T28" fmla="*/ 199 w 386"/>
                <a:gd name="T29" fmla="*/ 1230 h 1234"/>
                <a:gd name="T30" fmla="*/ 164 w 386"/>
                <a:gd name="T31" fmla="*/ 1223 h 1234"/>
                <a:gd name="T32" fmla="*/ 129 w 386"/>
                <a:gd name="T33" fmla="*/ 1211 h 1234"/>
                <a:gd name="T34" fmla="*/ 98 w 386"/>
                <a:gd name="T35" fmla="*/ 1193 h 1234"/>
                <a:gd name="T36" fmla="*/ 70 w 386"/>
                <a:gd name="T37" fmla="*/ 1173 h 1234"/>
                <a:gd name="T38" fmla="*/ 46 w 386"/>
                <a:gd name="T39" fmla="*/ 1146 h 1234"/>
                <a:gd name="T40" fmla="*/ 26 w 386"/>
                <a:gd name="T41" fmla="*/ 1117 h 1234"/>
                <a:gd name="T42" fmla="*/ 16 w 386"/>
                <a:gd name="T43" fmla="*/ 1082 h 1234"/>
                <a:gd name="T44" fmla="*/ 4 w 386"/>
                <a:gd name="T45" fmla="*/ 1004 h 1234"/>
                <a:gd name="T46" fmla="*/ 0 w 386"/>
                <a:gd name="T47" fmla="*/ 925 h 1234"/>
                <a:gd name="T48" fmla="*/ 0 w 386"/>
                <a:gd name="T49" fmla="*/ 847 h 1234"/>
                <a:gd name="T50" fmla="*/ 0 w 386"/>
                <a:gd name="T51" fmla="*/ 768 h 1234"/>
                <a:gd name="T52" fmla="*/ 0 w 386"/>
                <a:gd name="T53" fmla="*/ 117 h 1234"/>
                <a:gd name="T54" fmla="*/ 279 w 386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6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6" y="1000"/>
                  </a:lnTo>
                  <a:lnTo>
                    <a:pt x="297" y="1017"/>
                  </a:lnTo>
                  <a:lnTo>
                    <a:pt x="312" y="1031"/>
                  </a:lnTo>
                  <a:lnTo>
                    <a:pt x="332" y="1040"/>
                  </a:lnTo>
                  <a:lnTo>
                    <a:pt x="356" y="1042"/>
                  </a:lnTo>
                  <a:lnTo>
                    <a:pt x="386" y="1038"/>
                  </a:lnTo>
                  <a:lnTo>
                    <a:pt x="386" y="1225"/>
                  </a:lnTo>
                  <a:lnTo>
                    <a:pt x="346" y="1228"/>
                  </a:lnTo>
                  <a:lnTo>
                    <a:pt x="311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29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6" y="1146"/>
                  </a:lnTo>
                  <a:lnTo>
                    <a:pt x="26" y="1117"/>
                  </a:lnTo>
                  <a:lnTo>
                    <a:pt x="16" y="1082"/>
                  </a:lnTo>
                  <a:lnTo>
                    <a:pt x="4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auto">
            <a:xfrm>
              <a:off x="9552790" y="-213400"/>
              <a:ext cx="611188" cy="1958975"/>
            </a:xfrm>
            <a:custGeom>
              <a:avLst/>
              <a:gdLst>
                <a:gd name="T0" fmla="*/ 279 w 385"/>
                <a:gd name="T1" fmla="*/ 0 h 1234"/>
                <a:gd name="T2" fmla="*/ 279 w 385"/>
                <a:gd name="T3" fmla="*/ 955 h 1234"/>
                <a:gd name="T4" fmla="*/ 281 w 385"/>
                <a:gd name="T5" fmla="*/ 979 h 1234"/>
                <a:gd name="T6" fmla="*/ 288 w 385"/>
                <a:gd name="T7" fmla="*/ 1000 h 1234"/>
                <a:gd name="T8" fmla="*/ 298 w 385"/>
                <a:gd name="T9" fmla="*/ 1017 h 1234"/>
                <a:gd name="T10" fmla="*/ 312 w 385"/>
                <a:gd name="T11" fmla="*/ 1031 h 1234"/>
                <a:gd name="T12" fmla="*/ 331 w 385"/>
                <a:gd name="T13" fmla="*/ 1040 h 1234"/>
                <a:gd name="T14" fmla="*/ 356 w 385"/>
                <a:gd name="T15" fmla="*/ 1042 h 1234"/>
                <a:gd name="T16" fmla="*/ 385 w 385"/>
                <a:gd name="T17" fmla="*/ 1038 h 1234"/>
                <a:gd name="T18" fmla="*/ 385 w 385"/>
                <a:gd name="T19" fmla="*/ 1225 h 1234"/>
                <a:gd name="T20" fmla="*/ 345 w 385"/>
                <a:gd name="T21" fmla="*/ 1228 h 1234"/>
                <a:gd name="T22" fmla="*/ 310 w 385"/>
                <a:gd name="T23" fmla="*/ 1232 h 1234"/>
                <a:gd name="T24" fmla="*/ 274 w 385"/>
                <a:gd name="T25" fmla="*/ 1232 h 1234"/>
                <a:gd name="T26" fmla="*/ 234 w 385"/>
                <a:gd name="T27" fmla="*/ 1234 h 1234"/>
                <a:gd name="T28" fmla="*/ 199 w 385"/>
                <a:gd name="T29" fmla="*/ 1230 h 1234"/>
                <a:gd name="T30" fmla="*/ 164 w 385"/>
                <a:gd name="T31" fmla="*/ 1223 h 1234"/>
                <a:gd name="T32" fmla="*/ 131 w 385"/>
                <a:gd name="T33" fmla="*/ 1211 h 1234"/>
                <a:gd name="T34" fmla="*/ 98 w 385"/>
                <a:gd name="T35" fmla="*/ 1193 h 1234"/>
                <a:gd name="T36" fmla="*/ 70 w 385"/>
                <a:gd name="T37" fmla="*/ 1173 h 1234"/>
                <a:gd name="T38" fmla="*/ 45 w 385"/>
                <a:gd name="T39" fmla="*/ 1146 h 1234"/>
                <a:gd name="T40" fmla="*/ 28 w 385"/>
                <a:gd name="T41" fmla="*/ 1117 h 1234"/>
                <a:gd name="T42" fmla="*/ 16 w 385"/>
                <a:gd name="T43" fmla="*/ 1082 h 1234"/>
                <a:gd name="T44" fmla="*/ 3 w 385"/>
                <a:gd name="T45" fmla="*/ 1004 h 1234"/>
                <a:gd name="T46" fmla="*/ 0 w 385"/>
                <a:gd name="T47" fmla="*/ 925 h 1234"/>
                <a:gd name="T48" fmla="*/ 0 w 385"/>
                <a:gd name="T49" fmla="*/ 847 h 1234"/>
                <a:gd name="T50" fmla="*/ 0 w 385"/>
                <a:gd name="T51" fmla="*/ 768 h 1234"/>
                <a:gd name="T52" fmla="*/ 0 w 385"/>
                <a:gd name="T53" fmla="*/ 117 h 1234"/>
                <a:gd name="T54" fmla="*/ 279 w 385"/>
                <a:gd name="T5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1234">
                  <a:moveTo>
                    <a:pt x="279" y="0"/>
                  </a:moveTo>
                  <a:lnTo>
                    <a:pt x="279" y="955"/>
                  </a:lnTo>
                  <a:lnTo>
                    <a:pt x="281" y="979"/>
                  </a:lnTo>
                  <a:lnTo>
                    <a:pt x="288" y="1000"/>
                  </a:lnTo>
                  <a:lnTo>
                    <a:pt x="298" y="1017"/>
                  </a:lnTo>
                  <a:lnTo>
                    <a:pt x="312" y="1031"/>
                  </a:lnTo>
                  <a:lnTo>
                    <a:pt x="331" y="1040"/>
                  </a:lnTo>
                  <a:lnTo>
                    <a:pt x="356" y="1042"/>
                  </a:lnTo>
                  <a:lnTo>
                    <a:pt x="385" y="1038"/>
                  </a:lnTo>
                  <a:lnTo>
                    <a:pt x="385" y="1225"/>
                  </a:lnTo>
                  <a:lnTo>
                    <a:pt x="345" y="1228"/>
                  </a:lnTo>
                  <a:lnTo>
                    <a:pt x="310" y="1232"/>
                  </a:lnTo>
                  <a:lnTo>
                    <a:pt x="274" y="1232"/>
                  </a:lnTo>
                  <a:lnTo>
                    <a:pt x="234" y="1234"/>
                  </a:lnTo>
                  <a:lnTo>
                    <a:pt x="199" y="1230"/>
                  </a:lnTo>
                  <a:lnTo>
                    <a:pt x="164" y="1223"/>
                  </a:lnTo>
                  <a:lnTo>
                    <a:pt x="131" y="1211"/>
                  </a:lnTo>
                  <a:lnTo>
                    <a:pt x="98" y="1193"/>
                  </a:lnTo>
                  <a:lnTo>
                    <a:pt x="70" y="1173"/>
                  </a:lnTo>
                  <a:lnTo>
                    <a:pt x="45" y="1146"/>
                  </a:lnTo>
                  <a:lnTo>
                    <a:pt x="28" y="1117"/>
                  </a:lnTo>
                  <a:lnTo>
                    <a:pt x="16" y="1082"/>
                  </a:lnTo>
                  <a:lnTo>
                    <a:pt x="3" y="1004"/>
                  </a:lnTo>
                  <a:lnTo>
                    <a:pt x="0" y="925"/>
                  </a:lnTo>
                  <a:lnTo>
                    <a:pt x="0" y="847"/>
                  </a:lnTo>
                  <a:lnTo>
                    <a:pt x="0" y="768"/>
                  </a:lnTo>
                  <a:lnTo>
                    <a:pt x="0" y="1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auto">
            <a:xfrm>
              <a:off x="1032677" y="442238"/>
              <a:ext cx="2311400" cy="1316038"/>
            </a:xfrm>
            <a:custGeom>
              <a:avLst/>
              <a:gdLst>
                <a:gd name="T0" fmla="*/ 281 w 1456"/>
                <a:gd name="T1" fmla="*/ 0 h 829"/>
                <a:gd name="T2" fmla="*/ 282 w 1456"/>
                <a:gd name="T3" fmla="*/ 413 h 829"/>
                <a:gd name="T4" fmla="*/ 293 w 1456"/>
                <a:gd name="T5" fmla="*/ 491 h 829"/>
                <a:gd name="T6" fmla="*/ 319 w 1456"/>
                <a:gd name="T7" fmla="*/ 549 h 829"/>
                <a:gd name="T8" fmla="*/ 361 w 1456"/>
                <a:gd name="T9" fmla="*/ 584 h 829"/>
                <a:gd name="T10" fmla="*/ 425 w 1456"/>
                <a:gd name="T11" fmla="*/ 596 h 829"/>
                <a:gd name="T12" fmla="*/ 502 w 1456"/>
                <a:gd name="T13" fmla="*/ 582 h 829"/>
                <a:gd name="T14" fmla="*/ 558 w 1456"/>
                <a:gd name="T15" fmla="*/ 536 h 829"/>
                <a:gd name="T16" fmla="*/ 591 w 1456"/>
                <a:gd name="T17" fmla="*/ 463 h 829"/>
                <a:gd name="T18" fmla="*/ 605 w 1456"/>
                <a:gd name="T19" fmla="*/ 366 h 829"/>
                <a:gd name="T20" fmla="*/ 851 w 1456"/>
                <a:gd name="T21" fmla="*/ 0 h 829"/>
                <a:gd name="T22" fmla="*/ 856 w 1456"/>
                <a:gd name="T23" fmla="*/ 418 h 829"/>
                <a:gd name="T24" fmla="*/ 879 w 1456"/>
                <a:gd name="T25" fmla="*/ 503 h 829"/>
                <a:gd name="T26" fmla="*/ 924 w 1456"/>
                <a:gd name="T27" fmla="*/ 563 h 829"/>
                <a:gd name="T28" fmla="*/ 990 w 1456"/>
                <a:gd name="T29" fmla="*/ 592 h 829"/>
                <a:gd name="T30" fmla="*/ 1065 w 1456"/>
                <a:gd name="T31" fmla="*/ 594 h 829"/>
                <a:gd name="T32" fmla="*/ 1119 w 1456"/>
                <a:gd name="T33" fmla="*/ 570 h 829"/>
                <a:gd name="T34" fmla="*/ 1153 w 1456"/>
                <a:gd name="T35" fmla="*/ 523 h 829"/>
                <a:gd name="T36" fmla="*/ 1170 w 1456"/>
                <a:gd name="T37" fmla="*/ 455 h 829"/>
                <a:gd name="T38" fmla="*/ 1177 w 1456"/>
                <a:gd name="T39" fmla="*/ 366 h 829"/>
                <a:gd name="T40" fmla="*/ 1456 w 1456"/>
                <a:gd name="T41" fmla="*/ 0 h 829"/>
                <a:gd name="T42" fmla="*/ 1452 w 1456"/>
                <a:gd name="T43" fmla="*/ 453 h 829"/>
                <a:gd name="T44" fmla="*/ 1426 w 1456"/>
                <a:gd name="T45" fmla="*/ 573 h 829"/>
                <a:gd name="T46" fmla="*/ 1376 w 1456"/>
                <a:gd name="T47" fmla="*/ 669 h 829"/>
                <a:gd name="T48" fmla="*/ 1308 w 1456"/>
                <a:gd name="T49" fmla="*/ 742 h 829"/>
                <a:gd name="T50" fmla="*/ 1226 w 1456"/>
                <a:gd name="T51" fmla="*/ 791 h 829"/>
                <a:gd name="T52" fmla="*/ 1132 w 1456"/>
                <a:gd name="T53" fmla="*/ 819 h 829"/>
                <a:gd name="T54" fmla="*/ 1030 w 1456"/>
                <a:gd name="T55" fmla="*/ 829 h 829"/>
                <a:gd name="T56" fmla="*/ 919 w 1456"/>
                <a:gd name="T57" fmla="*/ 817 h 829"/>
                <a:gd name="T58" fmla="*/ 816 w 1456"/>
                <a:gd name="T59" fmla="*/ 782 h 829"/>
                <a:gd name="T60" fmla="*/ 729 w 1456"/>
                <a:gd name="T61" fmla="*/ 719 h 829"/>
                <a:gd name="T62" fmla="*/ 640 w 1456"/>
                <a:gd name="T63" fmla="*/ 782 h 829"/>
                <a:gd name="T64" fmla="*/ 539 w 1456"/>
                <a:gd name="T65" fmla="*/ 817 h 829"/>
                <a:gd name="T66" fmla="*/ 425 w 1456"/>
                <a:gd name="T67" fmla="*/ 829 h 829"/>
                <a:gd name="T68" fmla="*/ 324 w 1456"/>
                <a:gd name="T69" fmla="*/ 819 h 829"/>
                <a:gd name="T70" fmla="*/ 230 w 1456"/>
                <a:gd name="T71" fmla="*/ 791 h 829"/>
                <a:gd name="T72" fmla="*/ 148 w 1456"/>
                <a:gd name="T73" fmla="*/ 742 h 829"/>
                <a:gd name="T74" fmla="*/ 80 w 1456"/>
                <a:gd name="T75" fmla="*/ 669 h 829"/>
                <a:gd name="T76" fmla="*/ 31 w 1456"/>
                <a:gd name="T77" fmla="*/ 573 h 829"/>
                <a:gd name="T78" fmla="*/ 3 w 1456"/>
                <a:gd name="T79" fmla="*/ 453 h 829"/>
                <a:gd name="T80" fmla="*/ 0 w 1456"/>
                <a:gd name="T8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6" h="829">
                  <a:moveTo>
                    <a:pt x="0" y="0"/>
                  </a:moveTo>
                  <a:lnTo>
                    <a:pt x="281" y="0"/>
                  </a:lnTo>
                  <a:lnTo>
                    <a:pt x="281" y="366"/>
                  </a:lnTo>
                  <a:lnTo>
                    <a:pt x="282" y="413"/>
                  </a:lnTo>
                  <a:lnTo>
                    <a:pt x="286" y="455"/>
                  </a:lnTo>
                  <a:lnTo>
                    <a:pt x="293" y="491"/>
                  </a:lnTo>
                  <a:lnTo>
                    <a:pt x="303" y="523"/>
                  </a:lnTo>
                  <a:lnTo>
                    <a:pt x="319" y="549"/>
                  </a:lnTo>
                  <a:lnTo>
                    <a:pt x="337" y="570"/>
                  </a:lnTo>
                  <a:lnTo>
                    <a:pt x="361" y="584"/>
                  </a:lnTo>
                  <a:lnTo>
                    <a:pt x="391" y="594"/>
                  </a:lnTo>
                  <a:lnTo>
                    <a:pt x="425" y="596"/>
                  </a:lnTo>
                  <a:lnTo>
                    <a:pt x="467" y="592"/>
                  </a:lnTo>
                  <a:lnTo>
                    <a:pt x="502" y="582"/>
                  </a:lnTo>
                  <a:lnTo>
                    <a:pt x="532" y="563"/>
                  </a:lnTo>
                  <a:lnTo>
                    <a:pt x="558" y="536"/>
                  </a:lnTo>
                  <a:lnTo>
                    <a:pt x="577" y="503"/>
                  </a:lnTo>
                  <a:lnTo>
                    <a:pt x="591" y="463"/>
                  </a:lnTo>
                  <a:lnTo>
                    <a:pt x="602" y="418"/>
                  </a:lnTo>
                  <a:lnTo>
                    <a:pt x="605" y="366"/>
                  </a:lnTo>
                  <a:lnTo>
                    <a:pt x="605" y="0"/>
                  </a:lnTo>
                  <a:lnTo>
                    <a:pt x="851" y="0"/>
                  </a:lnTo>
                  <a:lnTo>
                    <a:pt x="851" y="366"/>
                  </a:lnTo>
                  <a:lnTo>
                    <a:pt x="856" y="418"/>
                  </a:lnTo>
                  <a:lnTo>
                    <a:pt x="865" y="463"/>
                  </a:lnTo>
                  <a:lnTo>
                    <a:pt x="879" y="503"/>
                  </a:lnTo>
                  <a:lnTo>
                    <a:pt x="900" y="536"/>
                  </a:lnTo>
                  <a:lnTo>
                    <a:pt x="924" y="563"/>
                  </a:lnTo>
                  <a:lnTo>
                    <a:pt x="954" y="582"/>
                  </a:lnTo>
                  <a:lnTo>
                    <a:pt x="990" y="592"/>
                  </a:lnTo>
                  <a:lnTo>
                    <a:pt x="1030" y="596"/>
                  </a:lnTo>
                  <a:lnTo>
                    <a:pt x="1065" y="594"/>
                  </a:lnTo>
                  <a:lnTo>
                    <a:pt x="1095" y="584"/>
                  </a:lnTo>
                  <a:lnTo>
                    <a:pt x="1119" y="570"/>
                  </a:lnTo>
                  <a:lnTo>
                    <a:pt x="1139" y="549"/>
                  </a:lnTo>
                  <a:lnTo>
                    <a:pt x="1153" y="523"/>
                  </a:lnTo>
                  <a:lnTo>
                    <a:pt x="1163" y="491"/>
                  </a:lnTo>
                  <a:lnTo>
                    <a:pt x="1170" y="455"/>
                  </a:lnTo>
                  <a:lnTo>
                    <a:pt x="1173" y="413"/>
                  </a:lnTo>
                  <a:lnTo>
                    <a:pt x="1177" y="366"/>
                  </a:lnTo>
                  <a:lnTo>
                    <a:pt x="1177" y="0"/>
                  </a:lnTo>
                  <a:lnTo>
                    <a:pt x="1456" y="0"/>
                  </a:lnTo>
                  <a:lnTo>
                    <a:pt x="1456" y="381"/>
                  </a:lnTo>
                  <a:lnTo>
                    <a:pt x="1452" y="453"/>
                  </a:lnTo>
                  <a:lnTo>
                    <a:pt x="1442" y="517"/>
                  </a:lnTo>
                  <a:lnTo>
                    <a:pt x="1426" y="573"/>
                  </a:lnTo>
                  <a:lnTo>
                    <a:pt x="1404" y="625"/>
                  </a:lnTo>
                  <a:lnTo>
                    <a:pt x="1376" y="669"/>
                  </a:lnTo>
                  <a:lnTo>
                    <a:pt x="1344" y="709"/>
                  </a:lnTo>
                  <a:lnTo>
                    <a:pt x="1308" y="742"/>
                  </a:lnTo>
                  <a:lnTo>
                    <a:pt x="1269" y="768"/>
                  </a:lnTo>
                  <a:lnTo>
                    <a:pt x="1226" y="791"/>
                  </a:lnTo>
                  <a:lnTo>
                    <a:pt x="1180" y="808"/>
                  </a:lnTo>
                  <a:lnTo>
                    <a:pt x="1132" y="819"/>
                  </a:lnTo>
                  <a:lnTo>
                    <a:pt x="1083" y="826"/>
                  </a:lnTo>
                  <a:lnTo>
                    <a:pt x="1030" y="829"/>
                  </a:lnTo>
                  <a:lnTo>
                    <a:pt x="973" y="826"/>
                  </a:lnTo>
                  <a:lnTo>
                    <a:pt x="919" y="817"/>
                  </a:lnTo>
                  <a:lnTo>
                    <a:pt x="865" y="803"/>
                  </a:lnTo>
                  <a:lnTo>
                    <a:pt x="816" y="782"/>
                  </a:lnTo>
                  <a:lnTo>
                    <a:pt x="771" y="754"/>
                  </a:lnTo>
                  <a:lnTo>
                    <a:pt x="729" y="719"/>
                  </a:lnTo>
                  <a:lnTo>
                    <a:pt x="687" y="754"/>
                  </a:lnTo>
                  <a:lnTo>
                    <a:pt x="640" y="782"/>
                  </a:lnTo>
                  <a:lnTo>
                    <a:pt x="591" y="803"/>
                  </a:lnTo>
                  <a:lnTo>
                    <a:pt x="539" y="817"/>
                  </a:lnTo>
                  <a:lnTo>
                    <a:pt x="483" y="826"/>
                  </a:lnTo>
                  <a:lnTo>
                    <a:pt x="425" y="829"/>
                  </a:lnTo>
                  <a:lnTo>
                    <a:pt x="375" y="826"/>
                  </a:lnTo>
                  <a:lnTo>
                    <a:pt x="324" y="819"/>
                  </a:lnTo>
                  <a:lnTo>
                    <a:pt x="277" y="808"/>
                  </a:lnTo>
                  <a:lnTo>
                    <a:pt x="230" y="791"/>
                  </a:lnTo>
                  <a:lnTo>
                    <a:pt x="188" y="768"/>
                  </a:lnTo>
                  <a:lnTo>
                    <a:pt x="148" y="742"/>
                  </a:lnTo>
                  <a:lnTo>
                    <a:pt x="112" y="709"/>
                  </a:lnTo>
                  <a:lnTo>
                    <a:pt x="80" y="669"/>
                  </a:lnTo>
                  <a:lnTo>
                    <a:pt x="52" y="625"/>
                  </a:lnTo>
                  <a:lnTo>
                    <a:pt x="31" y="573"/>
                  </a:lnTo>
                  <a:lnTo>
                    <a:pt x="14" y="517"/>
                  </a:lnTo>
                  <a:lnTo>
                    <a:pt x="3" y="453"/>
                  </a:lnTo>
                  <a:lnTo>
                    <a:pt x="0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defTabSz="913851">
                <a:defRPr/>
              </a:pPr>
              <a:endParaRPr lang="nl-NL" sz="1799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5" name="AutoShape 3"/>
          <p:cNvSpPr>
            <a:spLocks noChangeAspect="1" noChangeArrowheads="1" noTextEdit="1"/>
          </p:cNvSpPr>
          <p:nvPr/>
        </p:nvSpPr>
        <p:spPr bwMode="auto">
          <a:xfrm>
            <a:off x="3863215" y="3979983"/>
            <a:ext cx="4342121" cy="38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 defTabSz="913851">
              <a:defRPr/>
            </a:pPr>
            <a:r>
              <a:rPr lang="en-US" sz="3598" kern="0">
                <a:solidFill>
                  <a:prstClr val="white"/>
                </a:solidFill>
                <a:cs typeface="Adobe Arabic" panose="02040503050201020203" pitchFamily="18" charset="-78"/>
              </a:rPr>
              <a:t>INNOVATE TO LEAD</a:t>
            </a:r>
          </a:p>
        </p:txBody>
      </p:sp>
      <p:sp>
        <p:nvSpPr>
          <p:cNvPr id="79" name="Rechthoek 78"/>
          <p:cNvSpPr/>
          <p:nvPr/>
        </p:nvSpPr>
        <p:spPr>
          <a:xfrm rot="16200000">
            <a:off x="6058774" y="-6188408"/>
            <a:ext cx="50368" cy="1219641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0" name="Rechthoek 79"/>
          <p:cNvSpPr/>
          <p:nvPr/>
        </p:nvSpPr>
        <p:spPr>
          <a:xfrm rot="16200000">
            <a:off x="6130575" y="1012650"/>
            <a:ext cx="50368" cy="12052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1">
              <a:defRPr/>
            </a:pPr>
            <a:endParaRPr lang="nl-NL" sz="1599" kern="0">
              <a:solidFill>
                <a:sysClr val="windowText" lastClr="00000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7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Who again?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localjoost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joostvanschaik@outlook.com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joost.van.schaik@wortell.nl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linkedin.com/in/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joostvanschaik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dotnetbyexample.blogspot.com</a:t>
            </a:r>
          </a:p>
        </p:txBody>
      </p:sp>
    </p:spTree>
    <p:extLst>
      <p:ext uri="{BB962C8B-B14F-4D97-AF65-F5344CB8AC3E}">
        <p14:creationId xmlns:p14="http://schemas.microsoft.com/office/powerpoint/2010/main" val="23399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Where?</a:t>
            </a:r>
            <a:endParaRPr lang="en-US" sz="4000" b="1" dirty="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@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localjoost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joostvanschaik@outlook.com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joost.van.schaik@wortell.nl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linkedin.com/in/</a:t>
            </a:r>
            <a:r>
              <a:rPr lang="en-US" sz="2800" b="1" dirty="0" err="1">
                <a:solidFill>
                  <a:srgbClr val="90D95C"/>
                </a:solidFill>
                <a:latin typeface="+mj-lt"/>
              </a:rPr>
              <a:t>joostvanschaik</a:t>
            </a:r>
            <a:endParaRPr lang="en-US" sz="2800" b="1" dirty="0">
              <a:solidFill>
                <a:srgbClr val="90D95C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dotnetbyexample.blogspot.com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1D187-084F-4BBD-AA02-89E4B3212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88" y="847287"/>
            <a:ext cx="3410931" cy="34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4B10E1-E508-4D0B-9423-0A86AE3B70C6}"/>
              </a:ext>
            </a:extLst>
          </p:cNvPr>
          <p:cNvSpPr/>
          <p:nvPr/>
        </p:nvSpPr>
        <p:spPr>
          <a:xfrm>
            <a:off x="-8658" y="-762373"/>
            <a:ext cx="12226202" cy="8085765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Wortell?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4C2A4E-9F64-4081-A041-FAA851BFF92E}"/>
              </a:ext>
            </a:extLst>
          </p:cNvPr>
          <p:cNvSpPr/>
          <p:nvPr/>
        </p:nvSpPr>
        <p:spPr>
          <a:xfrm>
            <a:off x="232497" y="1005003"/>
            <a:ext cx="1063326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Digital transformation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Work everywhere (Office365)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Always the bleeding edge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Cloud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cloud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cloud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(did I mention cloud?)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Application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Markets: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Construction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Large infrastructural corporations (NS, Schiphol)</a:t>
            </a:r>
          </a:p>
        </p:txBody>
      </p:sp>
    </p:spTree>
    <p:extLst>
      <p:ext uri="{BB962C8B-B14F-4D97-AF65-F5344CB8AC3E}">
        <p14:creationId xmlns:p14="http://schemas.microsoft.com/office/powerpoint/2010/main" val="2267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4F14590-0520-461F-92CD-52F85487B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54" y="666975"/>
            <a:ext cx="3850351" cy="42980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D8C6C94-D5FF-4460-97F7-F9F3E5330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4" y="591046"/>
            <a:ext cx="6901108" cy="4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Why?</a:t>
            </a:r>
            <a:endParaRPr lang="en-US" sz="4000" b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725F7A-8F3B-4216-8EC9-8DE13881D0A5}"/>
              </a:ext>
            </a:extLst>
          </p:cNvPr>
          <p:cNvSpPr/>
          <p:nvPr/>
        </p:nvSpPr>
        <p:spPr>
          <a:xfrm>
            <a:off x="232497" y="1005003"/>
            <a:ext cx="106332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Dynamic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Real time info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Subsets of large datasets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0D95C"/>
                </a:solidFill>
                <a:latin typeface="+mj-lt"/>
              </a:rPr>
              <a:t>Content update without app update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79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66F6E8-4D4A-4907-940A-774703A2D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F1F5A56-E82B-4FD5-9025-B72896FFBB6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763929" y="576000"/>
            <a:ext cx="576000" cy="576000"/>
          </a:xfrm>
          <a:prstGeom prst="rect">
            <a:avLst/>
          </a:prstGeom>
          <a:solidFill>
            <a:srgbClr val="4DC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763929" y="1152000"/>
            <a:ext cx="576000" cy="576000"/>
          </a:xfrm>
          <a:prstGeom prst="rect">
            <a:avLst/>
          </a:prstGeom>
          <a:solidFill>
            <a:srgbClr val="24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763929" y="1728000"/>
            <a:ext cx="576000" cy="576000"/>
          </a:xfrm>
          <a:prstGeom prst="rect">
            <a:avLst/>
          </a:prstGeom>
          <a:solidFill>
            <a:srgbClr val="007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763929" y="2304000"/>
            <a:ext cx="576000" cy="576000"/>
          </a:xfrm>
          <a:prstGeom prst="rect">
            <a:avLst/>
          </a:prstGeom>
          <a:solidFill>
            <a:srgbClr val="0C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63929" y="0"/>
            <a:ext cx="576000" cy="576000"/>
          </a:xfrm>
          <a:prstGeom prst="rect">
            <a:avLst/>
          </a:prstGeom>
          <a:solidFill>
            <a:srgbClr val="F89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763929" y="2880000"/>
            <a:ext cx="286409" cy="288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477520" y="2880000"/>
            <a:ext cx="289591" cy="28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ep 34">
            <a:extLst>
              <a:ext uri="{FF2B5EF4-FFF2-40B4-BE49-F238E27FC236}">
                <a16:creationId xmlns:a16="http://schemas.microsoft.com/office/drawing/2014/main" id="{2861A532-9C6B-41E0-8E73-4CA833E431FF}"/>
              </a:ext>
            </a:extLst>
          </p:cNvPr>
          <p:cNvGrpSpPr/>
          <p:nvPr/>
        </p:nvGrpSpPr>
        <p:grpSpPr>
          <a:xfrm>
            <a:off x="9826108" y="-27849"/>
            <a:ext cx="2391436" cy="573721"/>
            <a:chOff x="9816583" y="-14923"/>
            <a:chExt cx="2391436" cy="573721"/>
          </a:xfrm>
        </p:grpSpPr>
        <p:grpSp>
          <p:nvGrpSpPr>
            <p:cNvPr id="19" name="Groep 14">
              <a:extLst>
                <a:ext uri="{FF2B5EF4-FFF2-40B4-BE49-F238E27FC236}">
                  <a16:creationId xmlns:a16="http://schemas.microsoft.com/office/drawing/2014/main" id="{413C7514-451F-4A3E-A26A-B2A2AD3D8588}"/>
                </a:ext>
              </a:extLst>
            </p:cNvPr>
            <p:cNvGrpSpPr/>
            <p:nvPr userDrawn="1"/>
          </p:nvGrpSpPr>
          <p:grpSpPr>
            <a:xfrm rot="10800000" flipH="1">
              <a:off x="9816583" y="-14923"/>
              <a:ext cx="2391436" cy="573721"/>
              <a:chOff x="564576" y="7859699"/>
              <a:chExt cx="1867134" cy="1314846"/>
            </a:xfrm>
          </p:grpSpPr>
          <p:sp>
            <p:nvSpPr>
              <p:cNvPr id="28" name="Rechthoek 15">
                <a:hlinkClick r:id="" action="ppaction://noaction"/>
                <a:extLst>
                  <a:ext uri="{FF2B5EF4-FFF2-40B4-BE49-F238E27FC236}">
                    <a16:creationId xmlns:a16="http://schemas.microsoft.com/office/drawing/2014/main" id="{8BDB23F5-594C-4DCB-B5EA-EF6FFDE920A1}"/>
                  </a:ext>
                </a:extLst>
              </p:cNvPr>
              <p:cNvSpPr/>
              <p:nvPr/>
            </p:nvSpPr>
            <p:spPr>
              <a:xfrm rot="5400000">
                <a:off x="1647485" y="8390315"/>
                <a:ext cx="946281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lIns="6552000" tIns="0" rIns="21600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Rechthoek 16">
                <a:hlinkClick r:id="" action="ppaction://noaction"/>
                <a:extLst>
                  <a:ext uri="{FF2B5EF4-FFF2-40B4-BE49-F238E27FC236}">
                    <a16:creationId xmlns:a16="http://schemas.microsoft.com/office/drawing/2014/main" id="{5D5C1E1C-E7A1-4BC4-923E-543A44CD4C5E}"/>
                  </a:ext>
                </a:extLst>
              </p:cNvPr>
              <p:cNvSpPr/>
              <p:nvPr/>
            </p:nvSpPr>
            <p:spPr>
              <a:xfrm rot="5400000">
                <a:off x="840720" y="8205722"/>
                <a:ext cx="1314846" cy="622800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Rechthoek 17">
                <a:hlinkClick r:id="" action="ppaction://noaction"/>
                <a:extLst>
                  <a:ext uri="{FF2B5EF4-FFF2-40B4-BE49-F238E27FC236}">
                    <a16:creationId xmlns:a16="http://schemas.microsoft.com/office/drawing/2014/main" id="{3D712D7F-22FD-4C8A-92C0-AD42F22FE0A0}"/>
                  </a:ext>
                </a:extLst>
              </p:cNvPr>
              <p:cNvSpPr/>
              <p:nvPr/>
            </p:nvSpPr>
            <p:spPr>
              <a:xfrm rot="5400000">
                <a:off x="641116" y="8628908"/>
                <a:ext cx="469088" cy="622168"/>
              </a:xfrm>
              <a:prstGeom prst="rect">
                <a:avLst/>
              </a:prstGeom>
              <a:solidFill>
                <a:srgbClr val="5AAF4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508000" dist="50800" dir="18900000">
                  <a:prstClr val="black">
                    <a:alpha val="27000"/>
                  </a:prstClr>
                </a:innerShdw>
              </a:effectLst>
            </p:spPr>
            <p:txBody>
  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ep 20">
              <a:extLst>
                <a:ext uri="{FF2B5EF4-FFF2-40B4-BE49-F238E27FC236}">
                  <a16:creationId xmlns:a16="http://schemas.microsoft.com/office/drawing/2014/main" id="{0AB5969F-1614-4ADC-886F-17BC8F553B59}"/>
                </a:ext>
              </a:extLst>
            </p:cNvPr>
            <p:cNvGrpSpPr/>
            <p:nvPr userDrawn="1"/>
          </p:nvGrpSpPr>
          <p:grpSpPr>
            <a:xfrm>
              <a:off x="10693400" y="341189"/>
              <a:ext cx="600020" cy="148128"/>
              <a:chOff x="1032677" y="-213400"/>
              <a:chExt cx="9131301" cy="2254250"/>
            </a:xfrm>
            <a:effectLst/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BCD65584-F5C2-4781-B93C-51595F3BF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0765" y="408900"/>
                <a:ext cx="1477963" cy="1347788"/>
              </a:xfrm>
              <a:custGeom>
                <a:avLst/>
                <a:gdLst>
                  <a:gd name="T0" fmla="*/ 432 w 931"/>
                  <a:gd name="T1" fmla="*/ 179 h 849"/>
                  <a:gd name="T2" fmla="*/ 381 w 931"/>
                  <a:gd name="T3" fmla="*/ 202 h 849"/>
                  <a:gd name="T4" fmla="*/ 347 w 931"/>
                  <a:gd name="T5" fmla="*/ 246 h 849"/>
                  <a:gd name="T6" fmla="*/ 324 w 931"/>
                  <a:gd name="T7" fmla="*/ 300 h 849"/>
                  <a:gd name="T8" fmla="*/ 313 w 931"/>
                  <a:gd name="T9" fmla="*/ 361 h 849"/>
                  <a:gd name="T10" fmla="*/ 310 w 931"/>
                  <a:gd name="T11" fmla="*/ 425 h 849"/>
                  <a:gd name="T12" fmla="*/ 313 w 931"/>
                  <a:gd name="T13" fmla="*/ 488 h 849"/>
                  <a:gd name="T14" fmla="*/ 324 w 931"/>
                  <a:gd name="T15" fmla="*/ 549 h 849"/>
                  <a:gd name="T16" fmla="*/ 347 w 931"/>
                  <a:gd name="T17" fmla="*/ 605 h 849"/>
                  <a:gd name="T18" fmla="*/ 381 w 931"/>
                  <a:gd name="T19" fmla="*/ 646 h 849"/>
                  <a:gd name="T20" fmla="*/ 432 w 931"/>
                  <a:gd name="T21" fmla="*/ 671 h 849"/>
                  <a:gd name="T22" fmla="*/ 496 w 931"/>
                  <a:gd name="T23" fmla="*/ 671 h 849"/>
                  <a:gd name="T24" fmla="*/ 549 w 931"/>
                  <a:gd name="T25" fmla="*/ 646 h 849"/>
                  <a:gd name="T26" fmla="*/ 584 w 931"/>
                  <a:gd name="T27" fmla="*/ 605 h 849"/>
                  <a:gd name="T28" fmla="*/ 605 w 931"/>
                  <a:gd name="T29" fmla="*/ 549 h 849"/>
                  <a:gd name="T30" fmla="*/ 617 w 931"/>
                  <a:gd name="T31" fmla="*/ 488 h 849"/>
                  <a:gd name="T32" fmla="*/ 620 w 931"/>
                  <a:gd name="T33" fmla="*/ 425 h 849"/>
                  <a:gd name="T34" fmla="*/ 617 w 931"/>
                  <a:gd name="T35" fmla="*/ 361 h 849"/>
                  <a:gd name="T36" fmla="*/ 605 w 931"/>
                  <a:gd name="T37" fmla="*/ 300 h 849"/>
                  <a:gd name="T38" fmla="*/ 584 w 931"/>
                  <a:gd name="T39" fmla="*/ 246 h 849"/>
                  <a:gd name="T40" fmla="*/ 549 w 931"/>
                  <a:gd name="T41" fmla="*/ 202 h 849"/>
                  <a:gd name="T42" fmla="*/ 496 w 931"/>
                  <a:gd name="T43" fmla="*/ 179 h 849"/>
                  <a:gd name="T44" fmla="*/ 465 w 931"/>
                  <a:gd name="T45" fmla="*/ 0 h 849"/>
                  <a:gd name="T46" fmla="*/ 577 w 931"/>
                  <a:gd name="T47" fmla="*/ 10 h 849"/>
                  <a:gd name="T48" fmla="*/ 681 w 931"/>
                  <a:gd name="T49" fmla="*/ 38 h 849"/>
                  <a:gd name="T50" fmla="*/ 772 w 931"/>
                  <a:gd name="T51" fmla="*/ 87 h 849"/>
                  <a:gd name="T52" fmla="*/ 845 w 931"/>
                  <a:gd name="T53" fmla="*/ 155 h 849"/>
                  <a:gd name="T54" fmla="*/ 898 w 931"/>
                  <a:gd name="T55" fmla="*/ 246 h 849"/>
                  <a:gd name="T56" fmla="*/ 927 w 931"/>
                  <a:gd name="T57" fmla="*/ 359 h 849"/>
                  <a:gd name="T58" fmla="*/ 927 w 931"/>
                  <a:gd name="T59" fmla="*/ 490 h 849"/>
                  <a:gd name="T60" fmla="*/ 898 w 931"/>
                  <a:gd name="T61" fmla="*/ 603 h 849"/>
                  <a:gd name="T62" fmla="*/ 845 w 931"/>
                  <a:gd name="T63" fmla="*/ 693 h 849"/>
                  <a:gd name="T64" fmla="*/ 772 w 931"/>
                  <a:gd name="T65" fmla="*/ 763 h 849"/>
                  <a:gd name="T66" fmla="*/ 681 w 931"/>
                  <a:gd name="T67" fmla="*/ 810 h 849"/>
                  <a:gd name="T68" fmla="*/ 577 w 931"/>
                  <a:gd name="T69" fmla="*/ 840 h 849"/>
                  <a:gd name="T70" fmla="*/ 465 w 931"/>
                  <a:gd name="T71" fmla="*/ 849 h 849"/>
                  <a:gd name="T72" fmla="*/ 352 w 931"/>
                  <a:gd name="T73" fmla="*/ 840 h 849"/>
                  <a:gd name="T74" fmla="*/ 249 w 931"/>
                  <a:gd name="T75" fmla="*/ 810 h 849"/>
                  <a:gd name="T76" fmla="*/ 158 w 931"/>
                  <a:gd name="T77" fmla="*/ 763 h 849"/>
                  <a:gd name="T78" fmla="*/ 85 w 931"/>
                  <a:gd name="T79" fmla="*/ 693 h 849"/>
                  <a:gd name="T80" fmla="*/ 31 w 931"/>
                  <a:gd name="T81" fmla="*/ 603 h 849"/>
                  <a:gd name="T82" fmla="*/ 3 w 931"/>
                  <a:gd name="T83" fmla="*/ 490 h 849"/>
                  <a:gd name="T84" fmla="*/ 3 w 931"/>
                  <a:gd name="T85" fmla="*/ 359 h 849"/>
                  <a:gd name="T86" fmla="*/ 31 w 931"/>
                  <a:gd name="T87" fmla="*/ 246 h 849"/>
                  <a:gd name="T88" fmla="*/ 85 w 931"/>
                  <a:gd name="T89" fmla="*/ 155 h 849"/>
                  <a:gd name="T90" fmla="*/ 158 w 931"/>
                  <a:gd name="T91" fmla="*/ 87 h 849"/>
                  <a:gd name="T92" fmla="*/ 249 w 931"/>
                  <a:gd name="T93" fmla="*/ 38 h 849"/>
                  <a:gd name="T94" fmla="*/ 352 w 931"/>
                  <a:gd name="T95" fmla="*/ 10 h 849"/>
                  <a:gd name="T96" fmla="*/ 465 w 931"/>
                  <a:gd name="T97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1" h="849">
                    <a:moveTo>
                      <a:pt x="465" y="176"/>
                    </a:moveTo>
                    <a:lnTo>
                      <a:pt x="432" y="179"/>
                    </a:lnTo>
                    <a:lnTo>
                      <a:pt x="404" y="188"/>
                    </a:lnTo>
                    <a:lnTo>
                      <a:pt x="381" y="202"/>
                    </a:lnTo>
                    <a:lnTo>
                      <a:pt x="362" y="221"/>
                    </a:lnTo>
                    <a:lnTo>
                      <a:pt x="347" y="246"/>
                    </a:lnTo>
                    <a:lnTo>
                      <a:pt x="334" y="272"/>
                    </a:lnTo>
                    <a:lnTo>
                      <a:pt x="324" y="300"/>
                    </a:lnTo>
                    <a:lnTo>
                      <a:pt x="317" y="329"/>
                    </a:lnTo>
                    <a:lnTo>
                      <a:pt x="313" y="361"/>
                    </a:lnTo>
                    <a:lnTo>
                      <a:pt x="310" y="394"/>
                    </a:lnTo>
                    <a:lnTo>
                      <a:pt x="310" y="425"/>
                    </a:lnTo>
                    <a:lnTo>
                      <a:pt x="310" y="456"/>
                    </a:lnTo>
                    <a:lnTo>
                      <a:pt x="313" y="488"/>
                    </a:lnTo>
                    <a:lnTo>
                      <a:pt x="317" y="519"/>
                    </a:lnTo>
                    <a:lnTo>
                      <a:pt x="324" y="549"/>
                    </a:lnTo>
                    <a:lnTo>
                      <a:pt x="334" y="578"/>
                    </a:lnTo>
                    <a:lnTo>
                      <a:pt x="347" y="605"/>
                    </a:lnTo>
                    <a:lnTo>
                      <a:pt x="362" y="627"/>
                    </a:lnTo>
                    <a:lnTo>
                      <a:pt x="381" y="646"/>
                    </a:lnTo>
                    <a:lnTo>
                      <a:pt x="404" y="660"/>
                    </a:lnTo>
                    <a:lnTo>
                      <a:pt x="432" y="671"/>
                    </a:lnTo>
                    <a:lnTo>
                      <a:pt x="465" y="673"/>
                    </a:lnTo>
                    <a:lnTo>
                      <a:pt x="496" y="671"/>
                    </a:lnTo>
                    <a:lnTo>
                      <a:pt x="524" y="660"/>
                    </a:lnTo>
                    <a:lnTo>
                      <a:pt x="549" y="646"/>
                    </a:lnTo>
                    <a:lnTo>
                      <a:pt x="568" y="627"/>
                    </a:lnTo>
                    <a:lnTo>
                      <a:pt x="584" y="605"/>
                    </a:lnTo>
                    <a:lnTo>
                      <a:pt x="596" y="578"/>
                    </a:lnTo>
                    <a:lnTo>
                      <a:pt x="605" y="549"/>
                    </a:lnTo>
                    <a:lnTo>
                      <a:pt x="612" y="519"/>
                    </a:lnTo>
                    <a:lnTo>
                      <a:pt x="617" y="488"/>
                    </a:lnTo>
                    <a:lnTo>
                      <a:pt x="619" y="456"/>
                    </a:lnTo>
                    <a:lnTo>
                      <a:pt x="620" y="425"/>
                    </a:lnTo>
                    <a:lnTo>
                      <a:pt x="619" y="394"/>
                    </a:lnTo>
                    <a:lnTo>
                      <a:pt x="617" y="361"/>
                    </a:lnTo>
                    <a:lnTo>
                      <a:pt x="612" y="329"/>
                    </a:lnTo>
                    <a:lnTo>
                      <a:pt x="605" y="300"/>
                    </a:lnTo>
                    <a:lnTo>
                      <a:pt x="596" y="272"/>
                    </a:lnTo>
                    <a:lnTo>
                      <a:pt x="584" y="246"/>
                    </a:lnTo>
                    <a:lnTo>
                      <a:pt x="568" y="221"/>
                    </a:lnTo>
                    <a:lnTo>
                      <a:pt x="549" y="202"/>
                    </a:lnTo>
                    <a:lnTo>
                      <a:pt x="524" y="188"/>
                    </a:lnTo>
                    <a:lnTo>
                      <a:pt x="496" y="179"/>
                    </a:lnTo>
                    <a:lnTo>
                      <a:pt x="465" y="176"/>
                    </a:lnTo>
                    <a:close/>
                    <a:moveTo>
                      <a:pt x="465" y="0"/>
                    </a:moveTo>
                    <a:lnTo>
                      <a:pt x="523" y="3"/>
                    </a:lnTo>
                    <a:lnTo>
                      <a:pt x="577" y="10"/>
                    </a:lnTo>
                    <a:lnTo>
                      <a:pt x="631" y="21"/>
                    </a:lnTo>
                    <a:lnTo>
                      <a:pt x="681" y="38"/>
                    </a:lnTo>
                    <a:lnTo>
                      <a:pt x="728" y="59"/>
                    </a:lnTo>
                    <a:lnTo>
                      <a:pt x="772" y="87"/>
                    </a:lnTo>
                    <a:lnTo>
                      <a:pt x="810" y="118"/>
                    </a:lnTo>
                    <a:lnTo>
                      <a:pt x="845" y="155"/>
                    </a:lnTo>
                    <a:lnTo>
                      <a:pt x="875" y="199"/>
                    </a:lnTo>
                    <a:lnTo>
                      <a:pt x="898" y="246"/>
                    </a:lnTo>
                    <a:lnTo>
                      <a:pt x="917" y="300"/>
                    </a:lnTo>
                    <a:lnTo>
                      <a:pt x="927" y="359"/>
                    </a:lnTo>
                    <a:lnTo>
                      <a:pt x="931" y="425"/>
                    </a:lnTo>
                    <a:lnTo>
                      <a:pt x="927" y="490"/>
                    </a:lnTo>
                    <a:lnTo>
                      <a:pt x="917" y="549"/>
                    </a:lnTo>
                    <a:lnTo>
                      <a:pt x="898" y="603"/>
                    </a:lnTo>
                    <a:lnTo>
                      <a:pt x="875" y="650"/>
                    </a:lnTo>
                    <a:lnTo>
                      <a:pt x="845" y="693"/>
                    </a:lnTo>
                    <a:lnTo>
                      <a:pt x="810" y="730"/>
                    </a:lnTo>
                    <a:lnTo>
                      <a:pt x="772" y="763"/>
                    </a:lnTo>
                    <a:lnTo>
                      <a:pt x="728" y="789"/>
                    </a:lnTo>
                    <a:lnTo>
                      <a:pt x="681" y="810"/>
                    </a:lnTo>
                    <a:lnTo>
                      <a:pt x="631" y="828"/>
                    </a:lnTo>
                    <a:lnTo>
                      <a:pt x="577" y="840"/>
                    </a:lnTo>
                    <a:lnTo>
                      <a:pt x="523" y="847"/>
                    </a:lnTo>
                    <a:lnTo>
                      <a:pt x="465" y="849"/>
                    </a:lnTo>
                    <a:lnTo>
                      <a:pt x="408" y="847"/>
                    </a:lnTo>
                    <a:lnTo>
                      <a:pt x="352" y="840"/>
                    </a:lnTo>
                    <a:lnTo>
                      <a:pt x="299" y="828"/>
                    </a:lnTo>
                    <a:lnTo>
                      <a:pt x="249" y="810"/>
                    </a:lnTo>
                    <a:lnTo>
                      <a:pt x="202" y="789"/>
                    </a:lnTo>
                    <a:lnTo>
                      <a:pt x="158" y="763"/>
                    </a:lnTo>
                    <a:lnTo>
                      <a:pt x="118" y="730"/>
                    </a:lnTo>
                    <a:lnTo>
                      <a:pt x="85" y="693"/>
                    </a:lnTo>
                    <a:lnTo>
                      <a:pt x="55" y="650"/>
                    </a:lnTo>
                    <a:lnTo>
                      <a:pt x="31" y="603"/>
                    </a:lnTo>
                    <a:lnTo>
                      <a:pt x="14" y="549"/>
                    </a:lnTo>
                    <a:lnTo>
                      <a:pt x="3" y="490"/>
                    </a:lnTo>
                    <a:lnTo>
                      <a:pt x="0" y="425"/>
                    </a:lnTo>
                    <a:lnTo>
                      <a:pt x="3" y="359"/>
                    </a:lnTo>
                    <a:lnTo>
                      <a:pt x="14" y="300"/>
                    </a:lnTo>
                    <a:lnTo>
                      <a:pt x="31" y="246"/>
                    </a:lnTo>
                    <a:lnTo>
                      <a:pt x="55" y="199"/>
                    </a:lnTo>
                    <a:lnTo>
                      <a:pt x="85" y="155"/>
                    </a:lnTo>
                    <a:lnTo>
                      <a:pt x="118" y="118"/>
                    </a:lnTo>
                    <a:lnTo>
                      <a:pt x="158" y="87"/>
                    </a:lnTo>
                    <a:lnTo>
                      <a:pt x="202" y="59"/>
                    </a:lnTo>
                    <a:lnTo>
                      <a:pt x="249" y="38"/>
                    </a:lnTo>
                    <a:lnTo>
                      <a:pt x="299" y="21"/>
                    </a:lnTo>
                    <a:lnTo>
                      <a:pt x="352" y="10"/>
                    </a:lnTo>
                    <a:lnTo>
                      <a:pt x="408" y="3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121562A-9A29-4419-927B-DD6F7635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777" y="408900"/>
                <a:ext cx="923925" cy="1308100"/>
              </a:xfrm>
              <a:custGeom>
                <a:avLst/>
                <a:gdLst>
                  <a:gd name="T0" fmla="*/ 582 w 582"/>
                  <a:gd name="T1" fmla="*/ 0 h 824"/>
                  <a:gd name="T2" fmla="*/ 582 w 582"/>
                  <a:gd name="T3" fmla="*/ 258 h 824"/>
                  <a:gd name="T4" fmla="*/ 551 w 582"/>
                  <a:gd name="T5" fmla="*/ 256 h 824"/>
                  <a:gd name="T6" fmla="*/ 520 w 582"/>
                  <a:gd name="T7" fmla="*/ 256 h 824"/>
                  <a:gd name="T8" fmla="*/ 474 w 582"/>
                  <a:gd name="T9" fmla="*/ 259 h 824"/>
                  <a:gd name="T10" fmla="*/ 436 w 582"/>
                  <a:gd name="T11" fmla="*/ 266 h 824"/>
                  <a:gd name="T12" fmla="*/ 405 w 582"/>
                  <a:gd name="T13" fmla="*/ 280 h 824"/>
                  <a:gd name="T14" fmla="*/ 377 w 582"/>
                  <a:gd name="T15" fmla="*/ 300 h 824"/>
                  <a:gd name="T16" fmla="*/ 354 w 582"/>
                  <a:gd name="T17" fmla="*/ 322 h 824"/>
                  <a:gd name="T18" fmla="*/ 337 w 582"/>
                  <a:gd name="T19" fmla="*/ 350 h 824"/>
                  <a:gd name="T20" fmla="*/ 324 w 582"/>
                  <a:gd name="T21" fmla="*/ 383 h 824"/>
                  <a:gd name="T22" fmla="*/ 317 w 582"/>
                  <a:gd name="T23" fmla="*/ 420 h 824"/>
                  <a:gd name="T24" fmla="*/ 312 w 582"/>
                  <a:gd name="T25" fmla="*/ 460 h 824"/>
                  <a:gd name="T26" fmla="*/ 312 w 582"/>
                  <a:gd name="T27" fmla="*/ 503 h 824"/>
                  <a:gd name="T28" fmla="*/ 312 w 582"/>
                  <a:gd name="T29" fmla="*/ 824 h 824"/>
                  <a:gd name="T30" fmla="*/ 9 w 582"/>
                  <a:gd name="T31" fmla="*/ 824 h 824"/>
                  <a:gd name="T32" fmla="*/ 9 w 582"/>
                  <a:gd name="T33" fmla="*/ 230 h 824"/>
                  <a:gd name="T34" fmla="*/ 9 w 582"/>
                  <a:gd name="T35" fmla="*/ 190 h 824"/>
                  <a:gd name="T36" fmla="*/ 7 w 582"/>
                  <a:gd name="T37" fmla="*/ 151 h 824"/>
                  <a:gd name="T38" fmla="*/ 5 w 582"/>
                  <a:gd name="T39" fmla="*/ 113 h 824"/>
                  <a:gd name="T40" fmla="*/ 4 w 582"/>
                  <a:gd name="T41" fmla="*/ 71 h 824"/>
                  <a:gd name="T42" fmla="*/ 0 w 582"/>
                  <a:gd name="T43" fmla="*/ 24 h 824"/>
                  <a:gd name="T44" fmla="*/ 307 w 582"/>
                  <a:gd name="T45" fmla="*/ 24 h 824"/>
                  <a:gd name="T46" fmla="*/ 312 w 582"/>
                  <a:gd name="T47" fmla="*/ 174 h 824"/>
                  <a:gd name="T48" fmla="*/ 316 w 582"/>
                  <a:gd name="T49" fmla="*/ 174 h 824"/>
                  <a:gd name="T50" fmla="*/ 330 w 582"/>
                  <a:gd name="T51" fmla="*/ 134 h 824"/>
                  <a:gd name="T52" fmla="*/ 347 w 582"/>
                  <a:gd name="T53" fmla="*/ 99 h 824"/>
                  <a:gd name="T54" fmla="*/ 370 w 582"/>
                  <a:gd name="T55" fmla="*/ 70 h 824"/>
                  <a:gd name="T56" fmla="*/ 398 w 582"/>
                  <a:gd name="T57" fmla="*/ 47 h 824"/>
                  <a:gd name="T58" fmla="*/ 427 w 582"/>
                  <a:gd name="T59" fmla="*/ 28 h 824"/>
                  <a:gd name="T60" fmla="*/ 462 w 582"/>
                  <a:gd name="T61" fmla="*/ 14 h 824"/>
                  <a:gd name="T62" fmla="*/ 499 w 582"/>
                  <a:gd name="T63" fmla="*/ 5 h 824"/>
                  <a:gd name="T64" fmla="*/ 541 w 582"/>
                  <a:gd name="T65" fmla="*/ 2 h 824"/>
                  <a:gd name="T66" fmla="*/ 582 w 582"/>
                  <a:gd name="T67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2" h="824">
                    <a:moveTo>
                      <a:pt x="582" y="0"/>
                    </a:moveTo>
                    <a:lnTo>
                      <a:pt x="582" y="258"/>
                    </a:lnTo>
                    <a:lnTo>
                      <a:pt x="551" y="256"/>
                    </a:lnTo>
                    <a:lnTo>
                      <a:pt x="520" y="256"/>
                    </a:lnTo>
                    <a:lnTo>
                      <a:pt x="474" y="259"/>
                    </a:lnTo>
                    <a:lnTo>
                      <a:pt x="436" y="266"/>
                    </a:lnTo>
                    <a:lnTo>
                      <a:pt x="405" y="280"/>
                    </a:lnTo>
                    <a:lnTo>
                      <a:pt x="377" y="300"/>
                    </a:lnTo>
                    <a:lnTo>
                      <a:pt x="354" y="322"/>
                    </a:lnTo>
                    <a:lnTo>
                      <a:pt x="337" y="350"/>
                    </a:lnTo>
                    <a:lnTo>
                      <a:pt x="324" y="383"/>
                    </a:lnTo>
                    <a:lnTo>
                      <a:pt x="317" y="420"/>
                    </a:lnTo>
                    <a:lnTo>
                      <a:pt x="312" y="460"/>
                    </a:lnTo>
                    <a:lnTo>
                      <a:pt x="312" y="503"/>
                    </a:lnTo>
                    <a:lnTo>
                      <a:pt x="312" y="824"/>
                    </a:lnTo>
                    <a:lnTo>
                      <a:pt x="9" y="824"/>
                    </a:lnTo>
                    <a:lnTo>
                      <a:pt x="9" y="230"/>
                    </a:lnTo>
                    <a:lnTo>
                      <a:pt x="9" y="190"/>
                    </a:lnTo>
                    <a:lnTo>
                      <a:pt x="7" y="151"/>
                    </a:lnTo>
                    <a:lnTo>
                      <a:pt x="5" y="113"/>
                    </a:lnTo>
                    <a:lnTo>
                      <a:pt x="4" y="71"/>
                    </a:lnTo>
                    <a:lnTo>
                      <a:pt x="0" y="24"/>
                    </a:lnTo>
                    <a:lnTo>
                      <a:pt x="307" y="24"/>
                    </a:lnTo>
                    <a:lnTo>
                      <a:pt x="312" y="174"/>
                    </a:lnTo>
                    <a:lnTo>
                      <a:pt x="316" y="174"/>
                    </a:lnTo>
                    <a:lnTo>
                      <a:pt x="330" y="134"/>
                    </a:lnTo>
                    <a:lnTo>
                      <a:pt x="347" y="99"/>
                    </a:lnTo>
                    <a:lnTo>
                      <a:pt x="370" y="70"/>
                    </a:lnTo>
                    <a:lnTo>
                      <a:pt x="398" y="47"/>
                    </a:lnTo>
                    <a:lnTo>
                      <a:pt x="427" y="28"/>
                    </a:lnTo>
                    <a:lnTo>
                      <a:pt x="462" y="14"/>
                    </a:lnTo>
                    <a:lnTo>
                      <a:pt x="499" y="5"/>
                    </a:lnTo>
                    <a:lnTo>
                      <a:pt x="541" y="2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A6AE5273-FFF8-4D13-A2F3-96492D05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7" y="-30838"/>
                <a:ext cx="1008063" cy="2071688"/>
              </a:xfrm>
              <a:custGeom>
                <a:avLst/>
                <a:gdLst>
                  <a:gd name="T0" fmla="*/ 460 w 635"/>
                  <a:gd name="T1" fmla="*/ 0 h 1305"/>
                  <a:gd name="T2" fmla="*/ 460 w 635"/>
                  <a:gd name="T3" fmla="*/ 301 h 1305"/>
                  <a:gd name="T4" fmla="*/ 635 w 635"/>
                  <a:gd name="T5" fmla="*/ 301 h 1305"/>
                  <a:gd name="T6" fmla="*/ 635 w 635"/>
                  <a:gd name="T7" fmla="*/ 493 h 1305"/>
                  <a:gd name="T8" fmla="*/ 460 w 635"/>
                  <a:gd name="T9" fmla="*/ 493 h 1305"/>
                  <a:gd name="T10" fmla="*/ 460 w 635"/>
                  <a:gd name="T11" fmla="*/ 990 h 1305"/>
                  <a:gd name="T12" fmla="*/ 460 w 635"/>
                  <a:gd name="T13" fmla="*/ 1000 h 1305"/>
                  <a:gd name="T14" fmla="*/ 459 w 635"/>
                  <a:gd name="T15" fmla="*/ 1014 h 1305"/>
                  <a:gd name="T16" fmla="*/ 459 w 635"/>
                  <a:gd name="T17" fmla="*/ 1031 h 1305"/>
                  <a:gd name="T18" fmla="*/ 460 w 635"/>
                  <a:gd name="T19" fmla="*/ 1051 h 1305"/>
                  <a:gd name="T20" fmla="*/ 464 w 635"/>
                  <a:gd name="T21" fmla="*/ 1070 h 1305"/>
                  <a:gd name="T22" fmla="*/ 471 w 635"/>
                  <a:gd name="T23" fmla="*/ 1087 h 1305"/>
                  <a:gd name="T24" fmla="*/ 481 w 635"/>
                  <a:gd name="T25" fmla="*/ 1101 h 1305"/>
                  <a:gd name="T26" fmla="*/ 497 w 635"/>
                  <a:gd name="T27" fmla="*/ 1112 h 1305"/>
                  <a:gd name="T28" fmla="*/ 518 w 635"/>
                  <a:gd name="T29" fmla="*/ 1115 h 1305"/>
                  <a:gd name="T30" fmla="*/ 558 w 635"/>
                  <a:gd name="T31" fmla="*/ 1115 h 1305"/>
                  <a:gd name="T32" fmla="*/ 596 w 635"/>
                  <a:gd name="T33" fmla="*/ 1113 h 1305"/>
                  <a:gd name="T34" fmla="*/ 633 w 635"/>
                  <a:gd name="T35" fmla="*/ 1110 h 1305"/>
                  <a:gd name="T36" fmla="*/ 633 w 635"/>
                  <a:gd name="T37" fmla="*/ 1289 h 1305"/>
                  <a:gd name="T38" fmla="*/ 586 w 635"/>
                  <a:gd name="T39" fmla="*/ 1298 h 1305"/>
                  <a:gd name="T40" fmla="*/ 544 w 635"/>
                  <a:gd name="T41" fmla="*/ 1303 h 1305"/>
                  <a:gd name="T42" fmla="*/ 506 w 635"/>
                  <a:gd name="T43" fmla="*/ 1305 h 1305"/>
                  <a:gd name="T44" fmla="*/ 471 w 635"/>
                  <a:gd name="T45" fmla="*/ 1305 h 1305"/>
                  <a:gd name="T46" fmla="*/ 426 w 635"/>
                  <a:gd name="T47" fmla="*/ 1305 h 1305"/>
                  <a:gd name="T48" fmla="*/ 382 w 635"/>
                  <a:gd name="T49" fmla="*/ 1303 h 1305"/>
                  <a:gd name="T50" fmla="*/ 342 w 635"/>
                  <a:gd name="T51" fmla="*/ 1300 h 1305"/>
                  <a:gd name="T52" fmla="*/ 305 w 635"/>
                  <a:gd name="T53" fmla="*/ 1293 h 1305"/>
                  <a:gd name="T54" fmla="*/ 274 w 635"/>
                  <a:gd name="T55" fmla="*/ 1282 h 1305"/>
                  <a:gd name="T56" fmla="*/ 244 w 635"/>
                  <a:gd name="T57" fmla="*/ 1268 h 1305"/>
                  <a:gd name="T58" fmla="*/ 218 w 635"/>
                  <a:gd name="T59" fmla="*/ 1251 h 1305"/>
                  <a:gd name="T60" fmla="*/ 197 w 635"/>
                  <a:gd name="T61" fmla="*/ 1230 h 1305"/>
                  <a:gd name="T62" fmla="*/ 180 w 635"/>
                  <a:gd name="T63" fmla="*/ 1202 h 1305"/>
                  <a:gd name="T64" fmla="*/ 167 w 635"/>
                  <a:gd name="T65" fmla="*/ 1169 h 1305"/>
                  <a:gd name="T66" fmla="*/ 159 w 635"/>
                  <a:gd name="T67" fmla="*/ 1131 h 1305"/>
                  <a:gd name="T68" fmla="*/ 155 w 635"/>
                  <a:gd name="T69" fmla="*/ 1085 h 1305"/>
                  <a:gd name="T70" fmla="*/ 157 w 635"/>
                  <a:gd name="T71" fmla="*/ 1031 h 1305"/>
                  <a:gd name="T72" fmla="*/ 157 w 635"/>
                  <a:gd name="T73" fmla="*/ 493 h 1305"/>
                  <a:gd name="T74" fmla="*/ 0 w 635"/>
                  <a:gd name="T75" fmla="*/ 493 h 1305"/>
                  <a:gd name="T76" fmla="*/ 0 w 635"/>
                  <a:gd name="T77" fmla="*/ 301 h 1305"/>
                  <a:gd name="T78" fmla="*/ 157 w 635"/>
                  <a:gd name="T79" fmla="*/ 301 h 1305"/>
                  <a:gd name="T80" fmla="*/ 157 w 635"/>
                  <a:gd name="T81" fmla="*/ 113 h 1305"/>
                  <a:gd name="T82" fmla="*/ 460 w 635"/>
                  <a:gd name="T8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5" h="1305">
                    <a:moveTo>
                      <a:pt x="460" y="0"/>
                    </a:moveTo>
                    <a:lnTo>
                      <a:pt x="460" y="301"/>
                    </a:lnTo>
                    <a:lnTo>
                      <a:pt x="635" y="301"/>
                    </a:lnTo>
                    <a:lnTo>
                      <a:pt x="635" y="493"/>
                    </a:lnTo>
                    <a:lnTo>
                      <a:pt x="460" y="493"/>
                    </a:lnTo>
                    <a:lnTo>
                      <a:pt x="460" y="990"/>
                    </a:lnTo>
                    <a:lnTo>
                      <a:pt x="460" y="1000"/>
                    </a:lnTo>
                    <a:lnTo>
                      <a:pt x="459" y="1014"/>
                    </a:lnTo>
                    <a:lnTo>
                      <a:pt x="459" y="1031"/>
                    </a:lnTo>
                    <a:lnTo>
                      <a:pt x="460" y="1051"/>
                    </a:lnTo>
                    <a:lnTo>
                      <a:pt x="464" y="1070"/>
                    </a:lnTo>
                    <a:lnTo>
                      <a:pt x="471" y="1087"/>
                    </a:lnTo>
                    <a:lnTo>
                      <a:pt x="481" y="1101"/>
                    </a:lnTo>
                    <a:lnTo>
                      <a:pt x="497" y="1112"/>
                    </a:lnTo>
                    <a:lnTo>
                      <a:pt x="518" y="1115"/>
                    </a:lnTo>
                    <a:lnTo>
                      <a:pt x="558" y="1115"/>
                    </a:lnTo>
                    <a:lnTo>
                      <a:pt x="596" y="1113"/>
                    </a:lnTo>
                    <a:lnTo>
                      <a:pt x="633" y="1110"/>
                    </a:lnTo>
                    <a:lnTo>
                      <a:pt x="633" y="1289"/>
                    </a:lnTo>
                    <a:lnTo>
                      <a:pt x="586" y="1298"/>
                    </a:lnTo>
                    <a:lnTo>
                      <a:pt x="544" y="1303"/>
                    </a:lnTo>
                    <a:lnTo>
                      <a:pt x="506" y="1305"/>
                    </a:lnTo>
                    <a:lnTo>
                      <a:pt x="471" y="1305"/>
                    </a:lnTo>
                    <a:lnTo>
                      <a:pt x="426" y="1305"/>
                    </a:lnTo>
                    <a:lnTo>
                      <a:pt x="382" y="1303"/>
                    </a:lnTo>
                    <a:lnTo>
                      <a:pt x="342" y="1300"/>
                    </a:lnTo>
                    <a:lnTo>
                      <a:pt x="305" y="1293"/>
                    </a:lnTo>
                    <a:lnTo>
                      <a:pt x="274" y="1282"/>
                    </a:lnTo>
                    <a:lnTo>
                      <a:pt x="244" y="1268"/>
                    </a:lnTo>
                    <a:lnTo>
                      <a:pt x="218" y="1251"/>
                    </a:lnTo>
                    <a:lnTo>
                      <a:pt x="197" y="1230"/>
                    </a:lnTo>
                    <a:lnTo>
                      <a:pt x="180" y="1202"/>
                    </a:lnTo>
                    <a:lnTo>
                      <a:pt x="167" y="1169"/>
                    </a:lnTo>
                    <a:lnTo>
                      <a:pt x="159" y="1131"/>
                    </a:lnTo>
                    <a:lnTo>
                      <a:pt x="155" y="1085"/>
                    </a:lnTo>
                    <a:lnTo>
                      <a:pt x="157" y="1031"/>
                    </a:lnTo>
                    <a:lnTo>
                      <a:pt x="157" y="493"/>
                    </a:lnTo>
                    <a:lnTo>
                      <a:pt x="0" y="493"/>
                    </a:lnTo>
                    <a:lnTo>
                      <a:pt x="0" y="301"/>
                    </a:lnTo>
                    <a:lnTo>
                      <a:pt x="157" y="301"/>
                    </a:lnTo>
                    <a:lnTo>
                      <a:pt x="157" y="11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FF4B003C-9953-4F2F-A088-7A022503C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89015" y="408900"/>
                <a:ext cx="1366838" cy="1347788"/>
              </a:xfrm>
              <a:custGeom>
                <a:avLst/>
                <a:gdLst>
                  <a:gd name="T0" fmla="*/ 399 w 861"/>
                  <a:gd name="T1" fmla="*/ 157 h 849"/>
                  <a:gd name="T2" fmla="*/ 350 w 861"/>
                  <a:gd name="T3" fmla="*/ 178 h 849"/>
                  <a:gd name="T4" fmla="*/ 319 w 861"/>
                  <a:gd name="T5" fmla="*/ 216 h 849"/>
                  <a:gd name="T6" fmla="*/ 301 w 861"/>
                  <a:gd name="T7" fmla="*/ 265 h 849"/>
                  <a:gd name="T8" fmla="*/ 293 w 861"/>
                  <a:gd name="T9" fmla="*/ 322 h 849"/>
                  <a:gd name="T10" fmla="*/ 570 w 861"/>
                  <a:gd name="T11" fmla="*/ 280 h 849"/>
                  <a:gd name="T12" fmla="*/ 537 w 861"/>
                  <a:gd name="T13" fmla="*/ 202 h 849"/>
                  <a:gd name="T14" fmla="*/ 493 w 861"/>
                  <a:gd name="T15" fmla="*/ 164 h 849"/>
                  <a:gd name="T16" fmla="*/ 432 w 861"/>
                  <a:gd name="T17" fmla="*/ 151 h 849"/>
                  <a:gd name="T18" fmla="*/ 498 w 861"/>
                  <a:gd name="T19" fmla="*/ 3 h 849"/>
                  <a:gd name="T20" fmla="*/ 612 w 861"/>
                  <a:gd name="T21" fmla="*/ 26 h 849"/>
                  <a:gd name="T22" fmla="*/ 701 w 861"/>
                  <a:gd name="T23" fmla="*/ 68 h 849"/>
                  <a:gd name="T24" fmla="*/ 769 w 861"/>
                  <a:gd name="T25" fmla="*/ 131 h 849"/>
                  <a:gd name="T26" fmla="*/ 816 w 861"/>
                  <a:gd name="T27" fmla="*/ 212 h 849"/>
                  <a:gd name="T28" fmla="*/ 845 w 861"/>
                  <a:gd name="T29" fmla="*/ 310 h 849"/>
                  <a:gd name="T30" fmla="*/ 859 w 861"/>
                  <a:gd name="T31" fmla="*/ 423 h 849"/>
                  <a:gd name="T32" fmla="*/ 286 w 861"/>
                  <a:gd name="T33" fmla="*/ 484 h 849"/>
                  <a:gd name="T34" fmla="*/ 291 w 861"/>
                  <a:gd name="T35" fmla="*/ 551 h 849"/>
                  <a:gd name="T36" fmla="*/ 306 w 861"/>
                  <a:gd name="T37" fmla="*/ 608 h 849"/>
                  <a:gd name="T38" fmla="*/ 338 w 861"/>
                  <a:gd name="T39" fmla="*/ 652 h 849"/>
                  <a:gd name="T40" fmla="*/ 390 w 861"/>
                  <a:gd name="T41" fmla="*/ 674 h 849"/>
                  <a:gd name="T42" fmla="*/ 465 w 861"/>
                  <a:gd name="T43" fmla="*/ 674 h 849"/>
                  <a:gd name="T44" fmla="*/ 526 w 861"/>
                  <a:gd name="T45" fmla="*/ 648 h 849"/>
                  <a:gd name="T46" fmla="*/ 565 w 861"/>
                  <a:gd name="T47" fmla="*/ 598 h 849"/>
                  <a:gd name="T48" fmla="*/ 854 w 861"/>
                  <a:gd name="T49" fmla="*/ 563 h 849"/>
                  <a:gd name="T50" fmla="*/ 833 w 861"/>
                  <a:gd name="T51" fmla="*/ 645 h 849"/>
                  <a:gd name="T52" fmla="*/ 791 w 861"/>
                  <a:gd name="T53" fmla="*/ 713 h 849"/>
                  <a:gd name="T54" fmla="*/ 734 w 861"/>
                  <a:gd name="T55" fmla="*/ 765 h 849"/>
                  <a:gd name="T56" fmla="*/ 659 w 861"/>
                  <a:gd name="T57" fmla="*/ 810 h 849"/>
                  <a:gd name="T58" fmla="*/ 559 w 861"/>
                  <a:gd name="T59" fmla="*/ 840 h 849"/>
                  <a:gd name="T60" fmla="*/ 449 w 861"/>
                  <a:gd name="T61" fmla="*/ 849 h 849"/>
                  <a:gd name="T62" fmla="*/ 305 w 861"/>
                  <a:gd name="T63" fmla="*/ 836 h 849"/>
                  <a:gd name="T64" fmla="*/ 190 w 861"/>
                  <a:gd name="T65" fmla="*/ 801 h 849"/>
                  <a:gd name="T66" fmla="*/ 104 w 861"/>
                  <a:gd name="T67" fmla="*/ 740 h 849"/>
                  <a:gd name="T68" fmla="*/ 45 w 861"/>
                  <a:gd name="T69" fmla="*/ 653 h 849"/>
                  <a:gd name="T70" fmla="*/ 12 w 861"/>
                  <a:gd name="T71" fmla="*/ 540 h 849"/>
                  <a:gd name="T72" fmla="*/ 0 w 861"/>
                  <a:gd name="T73" fmla="*/ 397 h 849"/>
                  <a:gd name="T74" fmla="*/ 15 w 861"/>
                  <a:gd name="T75" fmla="*/ 280 h 849"/>
                  <a:gd name="T76" fmla="*/ 59 w 861"/>
                  <a:gd name="T77" fmla="*/ 181 h 849"/>
                  <a:gd name="T78" fmla="*/ 125 w 861"/>
                  <a:gd name="T79" fmla="*/ 104 h 849"/>
                  <a:gd name="T80" fmla="*/ 212 w 861"/>
                  <a:gd name="T81" fmla="*/ 47 h 849"/>
                  <a:gd name="T82" fmla="*/ 315 w 861"/>
                  <a:gd name="T83" fmla="*/ 12 h 849"/>
                  <a:gd name="T84" fmla="*/ 432 w 861"/>
                  <a:gd name="T8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61" h="849">
                    <a:moveTo>
                      <a:pt x="432" y="151"/>
                    </a:moveTo>
                    <a:lnTo>
                      <a:pt x="399" y="157"/>
                    </a:lnTo>
                    <a:lnTo>
                      <a:pt x="373" y="165"/>
                    </a:lnTo>
                    <a:lnTo>
                      <a:pt x="350" y="178"/>
                    </a:lnTo>
                    <a:lnTo>
                      <a:pt x="333" y="195"/>
                    </a:lnTo>
                    <a:lnTo>
                      <a:pt x="319" y="216"/>
                    </a:lnTo>
                    <a:lnTo>
                      <a:pt x="308" y="239"/>
                    </a:lnTo>
                    <a:lnTo>
                      <a:pt x="301" y="265"/>
                    </a:lnTo>
                    <a:lnTo>
                      <a:pt x="296" y="293"/>
                    </a:lnTo>
                    <a:lnTo>
                      <a:pt x="293" y="322"/>
                    </a:lnTo>
                    <a:lnTo>
                      <a:pt x="573" y="322"/>
                    </a:lnTo>
                    <a:lnTo>
                      <a:pt x="570" y="280"/>
                    </a:lnTo>
                    <a:lnTo>
                      <a:pt x="556" y="239"/>
                    </a:lnTo>
                    <a:lnTo>
                      <a:pt x="537" y="202"/>
                    </a:lnTo>
                    <a:lnTo>
                      <a:pt x="516" y="181"/>
                    </a:lnTo>
                    <a:lnTo>
                      <a:pt x="493" y="164"/>
                    </a:lnTo>
                    <a:lnTo>
                      <a:pt x="463" y="153"/>
                    </a:lnTo>
                    <a:lnTo>
                      <a:pt x="432" y="151"/>
                    </a:lnTo>
                    <a:close/>
                    <a:moveTo>
                      <a:pt x="432" y="0"/>
                    </a:moveTo>
                    <a:lnTo>
                      <a:pt x="498" y="3"/>
                    </a:lnTo>
                    <a:lnTo>
                      <a:pt x="558" y="12"/>
                    </a:lnTo>
                    <a:lnTo>
                      <a:pt x="612" y="26"/>
                    </a:lnTo>
                    <a:lnTo>
                      <a:pt x="659" y="43"/>
                    </a:lnTo>
                    <a:lnTo>
                      <a:pt x="701" y="68"/>
                    </a:lnTo>
                    <a:lnTo>
                      <a:pt x="737" y="97"/>
                    </a:lnTo>
                    <a:lnTo>
                      <a:pt x="769" y="131"/>
                    </a:lnTo>
                    <a:lnTo>
                      <a:pt x="795" y="169"/>
                    </a:lnTo>
                    <a:lnTo>
                      <a:pt x="816" y="212"/>
                    </a:lnTo>
                    <a:lnTo>
                      <a:pt x="831" y="258"/>
                    </a:lnTo>
                    <a:lnTo>
                      <a:pt x="845" y="310"/>
                    </a:lnTo>
                    <a:lnTo>
                      <a:pt x="854" y="364"/>
                    </a:lnTo>
                    <a:lnTo>
                      <a:pt x="859" y="423"/>
                    </a:lnTo>
                    <a:lnTo>
                      <a:pt x="861" y="484"/>
                    </a:lnTo>
                    <a:lnTo>
                      <a:pt x="286" y="484"/>
                    </a:lnTo>
                    <a:lnTo>
                      <a:pt x="287" y="519"/>
                    </a:lnTo>
                    <a:lnTo>
                      <a:pt x="291" y="551"/>
                    </a:lnTo>
                    <a:lnTo>
                      <a:pt x="296" y="582"/>
                    </a:lnTo>
                    <a:lnTo>
                      <a:pt x="306" y="608"/>
                    </a:lnTo>
                    <a:lnTo>
                      <a:pt x="320" y="632"/>
                    </a:lnTo>
                    <a:lnTo>
                      <a:pt x="338" y="652"/>
                    </a:lnTo>
                    <a:lnTo>
                      <a:pt x="362" y="666"/>
                    </a:lnTo>
                    <a:lnTo>
                      <a:pt x="390" y="674"/>
                    </a:lnTo>
                    <a:lnTo>
                      <a:pt x="425" y="678"/>
                    </a:lnTo>
                    <a:lnTo>
                      <a:pt x="465" y="674"/>
                    </a:lnTo>
                    <a:lnTo>
                      <a:pt x="498" y="666"/>
                    </a:lnTo>
                    <a:lnTo>
                      <a:pt x="526" y="648"/>
                    </a:lnTo>
                    <a:lnTo>
                      <a:pt x="549" y="625"/>
                    </a:lnTo>
                    <a:lnTo>
                      <a:pt x="565" y="598"/>
                    </a:lnTo>
                    <a:lnTo>
                      <a:pt x="573" y="563"/>
                    </a:lnTo>
                    <a:lnTo>
                      <a:pt x="854" y="563"/>
                    </a:lnTo>
                    <a:lnTo>
                      <a:pt x="847" y="606"/>
                    </a:lnTo>
                    <a:lnTo>
                      <a:pt x="833" y="645"/>
                    </a:lnTo>
                    <a:lnTo>
                      <a:pt x="814" y="681"/>
                    </a:lnTo>
                    <a:lnTo>
                      <a:pt x="791" y="713"/>
                    </a:lnTo>
                    <a:lnTo>
                      <a:pt x="765" y="740"/>
                    </a:lnTo>
                    <a:lnTo>
                      <a:pt x="734" y="765"/>
                    </a:lnTo>
                    <a:lnTo>
                      <a:pt x="702" y="786"/>
                    </a:lnTo>
                    <a:lnTo>
                      <a:pt x="659" y="810"/>
                    </a:lnTo>
                    <a:lnTo>
                      <a:pt x="610" y="828"/>
                    </a:lnTo>
                    <a:lnTo>
                      <a:pt x="559" y="840"/>
                    </a:lnTo>
                    <a:lnTo>
                      <a:pt x="505" y="847"/>
                    </a:lnTo>
                    <a:lnTo>
                      <a:pt x="449" y="849"/>
                    </a:lnTo>
                    <a:lnTo>
                      <a:pt x="373" y="845"/>
                    </a:lnTo>
                    <a:lnTo>
                      <a:pt x="305" y="836"/>
                    </a:lnTo>
                    <a:lnTo>
                      <a:pt x="244" y="822"/>
                    </a:lnTo>
                    <a:lnTo>
                      <a:pt x="190" y="801"/>
                    </a:lnTo>
                    <a:lnTo>
                      <a:pt x="144" y="774"/>
                    </a:lnTo>
                    <a:lnTo>
                      <a:pt x="104" y="740"/>
                    </a:lnTo>
                    <a:lnTo>
                      <a:pt x="71" y="700"/>
                    </a:lnTo>
                    <a:lnTo>
                      <a:pt x="45" y="653"/>
                    </a:lnTo>
                    <a:lnTo>
                      <a:pt x="26" y="601"/>
                    </a:lnTo>
                    <a:lnTo>
                      <a:pt x="12" y="540"/>
                    </a:lnTo>
                    <a:lnTo>
                      <a:pt x="3" y="472"/>
                    </a:lnTo>
                    <a:lnTo>
                      <a:pt x="0" y="397"/>
                    </a:lnTo>
                    <a:lnTo>
                      <a:pt x="5" y="336"/>
                    </a:lnTo>
                    <a:lnTo>
                      <a:pt x="15" y="280"/>
                    </a:lnTo>
                    <a:lnTo>
                      <a:pt x="34" y="228"/>
                    </a:lnTo>
                    <a:lnTo>
                      <a:pt x="59" y="181"/>
                    </a:lnTo>
                    <a:lnTo>
                      <a:pt x="89" y="141"/>
                    </a:lnTo>
                    <a:lnTo>
                      <a:pt x="125" y="104"/>
                    </a:lnTo>
                    <a:lnTo>
                      <a:pt x="167" y="73"/>
                    </a:lnTo>
                    <a:lnTo>
                      <a:pt x="212" y="47"/>
                    </a:lnTo>
                    <a:lnTo>
                      <a:pt x="263" y="26"/>
                    </a:lnTo>
                    <a:lnTo>
                      <a:pt x="315" y="12"/>
                    </a:lnTo>
                    <a:lnTo>
                      <a:pt x="373" y="3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349654BB-FCCA-4A3A-AC89-BD3325F27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5240" y="-213400"/>
                <a:ext cx="612775" cy="1958975"/>
              </a:xfrm>
              <a:custGeom>
                <a:avLst/>
                <a:gdLst>
                  <a:gd name="T0" fmla="*/ 279 w 386"/>
                  <a:gd name="T1" fmla="*/ 0 h 1234"/>
                  <a:gd name="T2" fmla="*/ 279 w 386"/>
                  <a:gd name="T3" fmla="*/ 955 h 1234"/>
                  <a:gd name="T4" fmla="*/ 281 w 386"/>
                  <a:gd name="T5" fmla="*/ 979 h 1234"/>
                  <a:gd name="T6" fmla="*/ 286 w 386"/>
                  <a:gd name="T7" fmla="*/ 1000 h 1234"/>
                  <a:gd name="T8" fmla="*/ 297 w 386"/>
                  <a:gd name="T9" fmla="*/ 1017 h 1234"/>
                  <a:gd name="T10" fmla="*/ 312 w 386"/>
                  <a:gd name="T11" fmla="*/ 1031 h 1234"/>
                  <a:gd name="T12" fmla="*/ 332 w 386"/>
                  <a:gd name="T13" fmla="*/ 1040 h 1234"/>
                  <a:gd name="T14" fmla="*/ 356 w 386"/>
                  <a:gd name="T15" fmla="*/ 1042 h 1234"/>
                  <a:gd name="T16" fmla="*/ 386 w 386"/>
                  <a:gd name="T17" fmla="*/ 1038 h 1234"/>
                  <a:gd name="T18" fmla="*/ 386 w 386"/>
                  <a:gd name="T19" fmla="*/ 1225 h 1234"/>
                  <a:gd name="T20" fmla="*/ 346 w 386"/>
                  <a:gd name="T21" fmla="*/ 1228 h 1234"/>
                  <a:gd name="T22" fmla="*/ 311 w 386"/>
                  <a:gd name="T23" fmla="*/ 1232 h 1234"/>
                  <a:gd name="T24" fmla="*/ 274 w 386"/>
                  <a:gd name="T25" fmla="*/ 1232 h 1234"/>
                  <a:gd name="T26" fmla="*/ 234 w 386"/>
                  <a:gd name="T27" fmla="*/ 1234 h 1234"/>
                  <a:gd name="T28" fmla="*/ 199 w 386"/>
                  <a:gd name="T29" fmla="*/ 1230 h 1234"/>
                  <a:gd name="T30" fmla="*/ 164 w 386"/>
                  <a:gd name="T31" fmla="*/ 1223 h 1234"/>
                  <a:gd name="T32" fmla="*/ 129 w 386"/>
                  <a:gd name="T33" fmla="*/ 1211 h 1234"/>
                  <a:gd name="T34" fmla="*/ 98 w 386"/>
                  <a:gd name="T35" fmla="*/ 1193 h 1234"/>
                  <a:gd name="T36" fmla="*/ 70 w 386"/>
                  <a:gd name="T37" fmla="*/ 1173 h 1234"/>
                  <a:gd name="T38" fmla="*/ 46 w 386"/>
                  <a:gd name="T39" fmla="*/ 1146 h 1234"/>
                  <a:gd name="T40" fmla="*/ 26 w 386"/>
                  <a:gd name="T41" fmla="*/ 1117 h 1234"/>
                  <a:gd name="T42" fmla="*/ 16 w 386"/>
                  <a:gd name="T43" fmla="*/ 1082 h 1234"/>
                  <a:gd name="T44" fmla="*/ 4 w 386"/>
                  <a:gd name="T45" fmla="*/ 1004 h 1234"/>
                  <a:gd name="T46" fmla="*/ 0 w 386"/>
                  <a:gd name="T47" fmla="*/ 925 h 1234"/>
                  <a:gd name="T48" fmla="*/ 0 w 386"/>
                  <a:gd name="T49" fmla="*/ 847 h 1234"/>
                  <a:gd name="T50" fmla="*/ 0 w 386"/>
                  <a:gd name="T51" fmla="*/ 768 h 1234"/>
                  <a:gd name="T52" fmla="*/ 0 w 386"/>
                  <a:gd name="T53" fmla="*/ 117 h 1234"/>
                  <a:gd name="T54" fmla="*/ 279 w 386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6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6" y="1000"/>
                    </a:lnTo>
                    <a:lnTo>
                      <a:pt x="297" y="1017"/>
                    </a:lnTo>
                    <a:lnTo>
                      <a:pt x="312" y="1031"/>
                    </a:lnTo>
                    <a:lnTo>
                      <a:pt x="332" y="1040"/>
                    </a:lnTo>
                    <a:lnTo>
                      <a:pt x="356" y="1042"/>
                    </a:lnTo>
                    <a:lnTo>
                      <a:pt x="386" y="1038"/>
                    </a:lnTo>
                    <a:lnTo>
                      <a:pt x="386" y="1225"/>
                    </a:lnTo>
                    <a:lnTo>
                      <a:pt x="346" y="1228"/>
                    </a:lnTo>
                    <a:lnTo>
                      <a:pt x="311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29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6" y="1146"/>
                    </a:lnTo>
                    <a:lnTo>
                      <a:pt x="26" y="1117"/>
                    </a:lnTo>
                    <a:lnTo>
                      <a:pt x="16" y="1082"/>
                    </a:lnTo>
                    <a:lnTo>
                      <a:pt x="4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2F9F021C-B614-4867-AAC9-CD8FC8288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2790" y="-213400"/>
                <a:ext cx="611188" cy="1958975"/>
              </a:xfrm>
              <a:custGeom>
                <a:avLst/>
                <a:gdLst>
                  <a:gd name="T0" fmla="*/ 279 w 385"/>
                  <a:gd name="T1" fmla="*/ 0 h 1234"/>
                  <a:gd name="T2" fmla="*/ 279 w 385"/>
                  <a:gd name="T3" fmla="*/ 955 h 1234"/>
                  <a:gd name="T4" fmla="*/ 281 w 385"/>
                  <a:gd name="T5" fmla="*/ 979 h 1234"/>
                  <a:gd name="T6" fmla="*/ 288 w 385"/>
                  <a:gd name="T7" fmla="*/ 1000 h 1234"/>
                  <a:gd name="T8" fmla="*/ 298 w 385"/>
                  <a:gd name="T9" fmla="*/ 1017 h 1234"/>
                  <a:gd name="T10" fmla="*/ 312 w 385"/>
                  <a:gd name="T11" fmla="*/ 1031 h 1234"/>
                  <a:gd name="T12" fmla="*/ 331 w 385"/>
                  <a:gd name="T13" fmla="*/ 1040 h 1234"/>
                  <a:gd name="T14" fmla="*/ 356 w 385"/>
                  <a:gd name="T15" fmla="*/ 1042 h 1234"/>
                  <a:gd name="T16" fmla="*/ 385 w 385"/>
                  <a:gd name="T17" fmla="*/ 1038 h 1234"/>
                  <a:gd name="T18" fmla="*/ 385 w 385"/>
                  <a:gd name="T19" fmla="*/ 1225 h 1234"/>
                  <a:gd name="T20" fmla="*/ 345 w 385"/>
                  <a:gd name="T21" fmla="*/ 1228 h 1234"/>
                  <a:gd name="T22" fmla="*/ 310 w 385"/>
                  <a:gd name="T23" fmla="*/ 1232 h 1234"/>
                  <a:gd name="T24" fmla="*/ 274 w 385"/>
                  <a:gd name="T25" fmla="*/ 1232 h 1234"/>
                  <a:gd name="T26" fmla="*/ 234 w 385"/>
                  <a:gd name="T27" fmla="*/ 1234 h 1234"/>
                  <a:gd name="T28" fmla="*/ 199 w 385"/>
                  <a:gd name="T29" fmla="*/ 1230 h 1234"/>
                  <a:gd name="T30" fmla="*/ 164 w 385"/>
                  <a:gd name="T31" fmla="*/ 1223 h 1234"/>
                  <a:gd name="T32" fmla="*/ 131 w 385"/>
                  <a:gd name="T33" fmla="*/ 1211 h 1234"/>
                  <a:gd name="T34" fmla="*/ 98 w 385"/>
                  <a:gd name="T35" fmla="*/ 1193 h 1234"/>
                  <a:gd name="T36" fmla="*/ 70 w 385"/>
                  <a:gd name="T37" fmla="*/ 1173 h 1234"/>
                  <a:gd name="T38" fmla="*/ 45 w 385"/>
                  <a:gd name="T39" fmla="*/ 1146 h 1234"/>
                  <a:gd name="T40" fmla="*/ 28 w 385"/>
                  <a:gd name="T41" fmla="*/ 1117 h 1234"/>
                  <a:gd name="T42" fmla="*/ 16 w 385"/>
                  <a:gd name="T43" fmla="*/ 1082 h 1234"/>
                  <a:gd name="T44" fmla="*/ 3 w 385"/>
                  <a:gd name="T45" fmla="*/ 1004 h 1234"/>
                  <a:gd name="T46" fmla="*/ 0 w 385"/>
                  <a:gd name="T47" fmla="*/ 925 h 1234"/>
                  <a:gd name="T48" fmla="*/ 0 w 385"/>
                  <a:gd name="T49" fmla="*/ 847 h 1234"/>
                  <a:gd name="T50" fmla="*/ 0 w 385"/>
                  <a:gd name="T51" fmla="*/ 768 h 1234"/>
                  <a:gd name="T52" fmla="*/ 0 w 385"/>
                  <a:gd name="T53" fmla="*/ 117 h 1234"/>
                  <a:gd name="T54" fmla="*/ 279 w 385"/>
                  <a:gd name="T55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5" h="1234">
                    <a:moveTo>
                      <a:pt x="279" y="0"/>
                    </a:moveTo>
                    <a:lnTo>
                      <a:pt x="279" y="955"/>
                    </a:lnTo>
                    <a:lnTo>
                      <a:pt x="281" y="979"/>
                    </a:lnTo>
                    <a:lnTo>
                      <a:pt x="288" y="1000"/>
                    </a:lnTo>
                    <a:lnTo>
                      <a:pt x="298" y="1017"/>
                    </a:lnTo>
                    <a:lnTo>
                      <a:pt x="312" y="1031"/>
                    </a:lnTo>
                    <a:lnTo>
                      <a:pt x="331" y="1040"/>
                    </a:lnTo>
                    <a:lnTo>
                      <a:pt x="356" y="1042"/>
                    </a:lnTo>
                    <a:lnTo>
                      <a:pt x="385" y="1038"/>
                    </a:lnTo>
                    <a:lnTo>
                      <a:pt x="385" y="1225"/>
                    </a:lnTo>
                    <a:lnTo>
                      <a:pt x="345" y="1228"/>
                    </a:lnTo>
                    <a:lnTo>
                      <a:pt x="310" y="1232"/>
                    </a:lnTo>
                    <a:lnTo>
                      <a:pt x="274" y="1232"/>
                    </a:lnTo>
                    <a:lnTo>
                      <a:pt x="234" y="1234"/>
                    </a:lnTo>
                    <a:lnTo>
                      <a:pt x="199" y="1230"/>
                    </a:lnTo>
                    <a:lnTo>
                      <a:pt x="164" y="1223"/>
                    </a:lnTo>
                    <a:lnTo>
                      <a:pt x="131" y="1211"/>
                    </a:lnTo>
                    <a:lnTo>
                      <a:pt x="98" y="1193"/>
                    </a:lnTo>
                    <a:lnTo>
                      <a:pt x="70" y="1173"/>
                    </a:lnTo>
                    <a:lnTo>
                      <a:pt x="45" y="1146"/>
                    </a:lnTo>
                    <a:lnTo>
                      <a:pt x="28" y="1117"/>
                    </a:lnTo>
                    <a:lnTo>
                      <a:pt x="16" y="1082"/>
                    </a:lnTo>
                    <a:lnTo>
                      <a:pt x="3" y="1004"/>
                    </a:lnTo>
                    <a:lnTo>
                      <a:pt x="0" y="925"/>
                    </a:lnTo>
                    <a:lnTo>
                      <a:pt x="0" y="847"/>
                    </a:lnTo>
                    <a:lnTo>
                      <a:pt x="0" y="768"/>
                    </a:lnTo>
                    <a:lnTo>
                      <a:pt x="0" y="117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B61F8C53-8C85-4ABF-B5E5-23B7C2F4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677" y="442238"/>
                <a:ext cx="2311400" cy="1316038"/>
              </a:xfrm>
              <a:custGeom>
                <a:avLst/>
                <a:gdLst>
                  <a:gd name="T0" fmla="*/ 281 w 1456"/>
                  <a:gd name="T1" fmla="*/ 0 h 829"/>
                  <a:gd name="T2" fmla="*/ 282 w 1456"/>
                  <a:gd name="T3" fmla="*/ 413 h 829"/>
                  <a:gd name="T4" fmla="*/ 293 w 1456"/>
                  <a:gd name="T5" fmla="*/ 491 h 829"/>
                  <a:gd name="T6" fmla="*/ 319 w 1456"/>
                  <a:gd name="T7" fmla="*/ 549 h 829"/>
                  <a:gd name="T8" fmla="*/ 361 w 1456"/>
                  <a:gd name="T9" fmla="*/ 584 h 829"/>
                  <a:gd name="T10" fmla="*/ 425 w 1456"/>
                  <a:gd name="T11" fmla="*/ 596 h 829"/>
                  <a:gd name="T12" fmla="*/ 502 w 1456"/>
                  <a:gd name="T13" fmla="*/ 582 h 829"/>
                  <a:gd name="T14" fmla="*/ 558 w 1456"/>
                  <a:gd name="T15" fmla="*/ 536 h 829"/>
                  <a:gd name="T16" fmla="*/ 591 w 1456"/>
                  <a:gd name="T17" fmla="*/ 463 h 829"/>
                  <a:gd name="T18" fmla="*/ 605 w 1456"/>
                  <a:gd name="T19" fmla="*/ 366 h 829"/>
                  <a:gd name="T20" fmla="*/ 851 w 1456"/>
                  <a:gd name="T21" fmla="*/ 0 h 829"/>
                  <a:gd name="T22" fmla="*/ 856 w 1456"/>
                  <a:gd name="T23" fmla="*/ 418 h 829"/>
                  <a:gd name="T24" fmla="*/ 879 w 1456"/>
                  <a:gd name="T25" fmla="*/ 503 h 829"/>
                  <a:gd name="T26" fmla="*/ 924 w 1456"/>
                  <a:gd name="T27" fmla="*/ 563 h 829"/>
                  <a:gd name="T28" fmla="*/ 990 w 1456"/>
                  <a:gd name="T29" fmla="*/ 592 h 829"/>
                  <a:gd name="T30" fmla="*/ 1065 w 1456"/>
                  <a:gd name="T31" fmla="*/ 594 h 829"/>
                  <a:gd name="T32" fmla="*/ 1119 w 1456"/>
                  <a:gd name="T33" fmla="*/ 570 h 829"/>
                  <a:gd name="T34" fmla="*/ 1153 w 1456"/>
                  <a:gd name="T35" fmla="*/ 523 h 829"/>
                  <a:gd name="T36" fmla="*/ 1170 w 1456"/>
                  <a:gd name="T37" fmla="*/ 455 h 829"/>
                  <a:gd name="T38" fmla="*/ 1177 w 1456"/>
                  <a:gd name="T39" fmla="*/ 366 h 829"/>
                  <a:gd name="T40" fmla="*/ 1456 w 1456"/>
                  <a:gd name="T41" fmla="*/ 0 h 829"/>
                  <a:gd name="T42" fmla="*/ 1452 w 1456"/>
                  <a:gd name="T43" fmla="*/ 453 h 829"/>
                  <a:gd name="T44" fmla="*/ 1426 w 1456"/>
                  <a:gd name="T45" fmla="*/ 573 h 829"/>
                  <a:gd name="T46" fmla="*/ 1376 w 1456"/>
                  <a:gd name="T47" fmla="*/ 669 h 829"/>
                  <a:gd name="T48" fmla="*/ 1308 w 1456"/>
                  <a:gd name="T49" fmla="*/ 742 h 829"/>
                  <a:gd name="T50" fmla="*/ 1226 w 1456"/>
                  <a:gd name="T51" fmla="*/ 791 h 829"/>
                  <a:gd name="T52" fmla="*/ 1132 w 1456"/>
                  <a:gd name="T53" fmla="*/ 819 h 829"/>
                  <a:gd name="T54" fmla="*/ 1030 w 1456"/>
                  <a:gd name="T55" fmla="*/ 829 h 829"/>
                  <a:gd name="T56" fmla="*/ 919 w 1456"/>
                  <a:gd name="T57" fmla="*/ 817 h 829"/>
                  <a:gd name="T58" fmla="*/ 816 w 1456"/>
                  <a:gd name="T59" fmla="*/ 782 h 829"/>
                  <a:gd name="T60" fmla="*/ 729 w 1456"/>
                  <a:gd name="T61" fmla="*/ 719 h 829"/>
                  <a:gd name="T62" fmla="*/ 640 w 1456"/>
                  <a:gd name="T63" fmla="*/ 782 h 829"/>
                  <a:gd name="T64" fmla="*/ 539 w 1456"/>
                  <a:gd name="T65" fmla="*/ 817 h 829"/>
                  <a:gd name="T66" fmla="*/ 425 w 1456"/>
                  <a:gd name="T67" fmla="*/ 829 h 829"/>
                  <a:gd name="T68" fmla="*/ 324 w 1456"/>
                  <a:gd name="T69" fmla="*/ 819 h 829"/>
                  <a:gd name="T70" fmla="*/ 230 w 1456"/>
                  <a:gd name="T71" fmla="*/ 791 h 829"/>
                  <a:gd name="T72" fmla="*/ 148 w 1456"/>
                  <a:gd name="T73" fmla="*/ 742 h 829"/>
                  <a:gd name="T74" fmla="*/ 80 w 1456"/>
                  <a:gd name="T75" fmla="*/ 669 h 829"/>
                  <a:gd name="T76" fmla="*/ 31 w 1456"/>
                  <a:gd name="T77" fmla="*/ 573 h 829"/>
                  <a:gd name="T78" fmla="*/ 3 w 1456"/>
                  <a:gd name="T79" fmla="*/ 453 h 829"/>
                  <a:gd name="T80" fmla="*/ 0 w 1456"/>
                  <a:gd name="T8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56" h="829">
                    <a:moveTo>
                      <a:pt x="0" y="0"/>
                    </a:moveTo>
                    <a:lnTo>
                      <a:pt x="281" y="0"/>
                    </a:lnTo>
                    <a:lnTo>
                      <a:pt x="281" y="366"/>
                    </a:lnTo>
                    <a:lnTo>
                      <a:pt x="282" y="413"/>
                    </a:lnTo>
                    <a:lnTo>
                      <a:pt x="286" y="455"/>
                    </a:lnTo>
                    <a:lnTo>
                      <a:pt x="293" y="491"/>
                    </a:lnTo>
                    <a:lnTo>
                      <a:pt x="303" y="523"/>
                    </a:lnTo>
                    <a:lnTo>
                      <a:pt x="319" y="549"/>
                    </a:lnTo>
                    <a:lnTo>
                      <a:pt x="337" y="570"/>
                    </a:lnTo>
                    <a:lnTo>
                      <a:pt x="361" y="584"/>
                    </a:lnTo>
                    <a:lnTo>
                      <a:pt x="391" y="594"/>
                    </a:lnTo>
                    <a:lnTo>
                      <a:pt x="425" y="596"/>
                    </a:lnTo>
                    <a:lnTo>
                      <a:pt x="467" y="592"/>
                    </a:lnTo>
                    <a:lnTo>
                      <a:pt x="502" y="582"/>
                    </a:lnTo>
                    <a:lnTo>
                      <a:pt x="532" y="563"/>
                    </a:lnTo>
                    <a:lnTo>
                      <a:pt x="558" y="536"/>
                    </a:lnTo>
                    <a:lnTo>
                      <a:pt x="577" y="503"/>
                    </a:lnTo>
                    <a:lnTo>
                      <a:pt x="591" y="463"/>
                    </a:lnTo>
                    <a:lnTo>
                      <a:pt x="602" y="418"/>
                    </a:lnTo>
                    <a:lnTo>
                      <a:pt x="605" y="366"/>
                    </a:lnTo>
                    <a:lnTo>
                      <a:pt x="605" y="0"/>
                    </a:lnTo>
                    <a:lnTo>
                      <a:pt x="851" y="0"/>
                    </a:lnTo>
                    <a:lnTo>
                      <a:pt x="851" y="366"/>
                    </a:lnTo>
                    <a:lnTo>
                      <a:pt x="856" y="418"/>
                    </a:lnTo>
                    <a:lnTo>
                      <a:pt x="865" y="463"/>
                    </a:lnTo>
                    <a:lnTo>
                      <a:pt x="879" y="503"/>
                    </a:lnTo>
                    <a:lnTo>
                      <a:pt x="900" y="536"/>
                    </a:lnTo>
                    <a:lnTo>
                      <a:pt x="924" y="563"/>
                    </a:lnTo>
                    <a:lnTo>
                      <a:pt x="954" y="582"/>
                    </a:lnTo>
                    <a:lnTo>
                      <a:pt x="990" y="592"/>
                    </a:lnTo>
                    <a:lnTo>
                      <a:pt x="1030" y="596"/>
                    </a:lnTo>
                    <a:lnTo>
                      <a:pt x="1065" y="594"/>
                    </a:lnTo>
                    <a:lnTo>
                      <a:pt x="1095" y="584"/>
                    </a:lnTo>
                    <a:lnTo>
                      <a:pt x="1119" y="570"/>
                    </a:lnTo>
                    <a:lnTo>
                      <a:pt x="1139" y="549"/>
                    </a:lnTo>
                    <a:lnTo>
                      <a:pt x="1153" y="523"/>
                    </a:lnTo>
                    <a:lnTo>
                      <a:pt x="1163" y="491"/>
                    </a:lnTo>
                    <a:lnTo>
                      <a:pt x="1170" y="455"/>
                    </a:lnTo>
                    <a:lnTo>
                      <a:pt x="1173" y="413"/>
                    </a:lnTo>
                    <a:lnTo>
                      <a:pt x="1177" y="366"/>
                    </a:lnTo>
                    <a:lnTo>
                      <a:pt x="1177" y="0"/>
                    </a:lnTo>
                    <a:lnTo>
                      <a:pt x="1456" y="0"/>
                    </a:lnTo>
                    <a:lnTo>
                      <a:pt x="1456" y="381"/>
                    </a:lnTo>
                    <a:lnTo>
                      <a:pt x="1452" y="453"/>
                    </a:lnTo>
                    <a:lnTo>
                      <a:pt x="1442" y="517"/>
                    </a:lnTo>
                    <a:lnTo>
                      <a:pt x="1426" y="573"/>
                    </a:lnTo>
                    <a:lnTo>
                      <a:pt x="1404" y="625"/>
                    </a:lnTo>
                    <a:lnTo>
                      <a:pt x="1376" y="669"/>
                    </a:lnTo>
                    <a:lnTo>
                      <a:pt x="1344" y="709"/>
                    </a:lnTo>
                    <a:lnTo>
                      <a:pt x="1308" y="742"/>
                    </a:lnTo>
                    <a:lnTo>
                      <a:pt x="1269" y="768"/>
                    </a:lnTo>
                    <a:lnTo>
                      <a:pt x="1226" y="791"/>
                    </a:lnTo>
                    <a:lnTo>
                      <a:pt x="1180" y="808"/>
                    </a:lnTo>
                    <a:lnTo>
                      <a:pt x="1132" y="819"/>
                    </a:lnTo>
                    <a:lnTo>
                      <a:pt x="1083" y="826"/>
                    </a:lnTo>
                    <a:lnTo>
                      <a:pt x="1030" y="829"/>
                    </a:lnTo>
                    <a:lnTo>
                      <a:pt x="973" y="826"/>
                    </a:lnTo>
                    <a:lnTo>
                      <a:pt x="919" y="817"/>
                    </a:lnTo>
                    <a:lnTo>
                      <a:pt x="865" y="803"/>
                    </a:lnTo>
                    <a:lnTo>
                      <a:pt x="816" y="782"/>
                    </a:lnTo>
                    <a:lnTo>
                      <a:pt x="771" y="754"/>
                    </a:lnTo>
                    <a:lnTo>
                      <a:pt x="729" y="719"/>
                    </a:lnTo>
                    <a:lnTo>
                      <a:pt x="687" y="754"/>
                    </a:lnTo>
                    <a:lnTo>
                      <a:pt x="640" y="782"/>
                    </a:lnTo>
                    <a:lnTo>
                      <a:pt x="591" y="803"/>
                    </a:lnTo>
                    <a:lnTo>
                      <a:pt x="539" y="817"/>
                    </a:lnTo>
                    <a:lnTo>
                      <a:pt x="483" y="826"/>
                    </a:lnTo>
                    <a:lnTo>
                      <a:pt x="425" y="829"/>
                    </a:lnTo>
                    <a:lnTo>
                      <a:pt x="375" y="826"/>
                    </a:lnTo>
                    <a:lnTo>
                      <a:pt x="324" y="819"/>
                    </a:lnTo>
                    <a:lnTo>
                      <a:pt x="277" y="808"/>
                    </a:lnTo>
                    <a:lnTo>
                      <a:pt x="230" y="791"/>
                    </a:lnTo>
                    <a:lnTo>
                      <a:pt x="188" y="768"/>
                    </a:lnTo>
                    <a:lnTo>
                      <a:pt x="148" y="742"/>
                    </a:lnTo>
                    <a:lnTo>
                      <a:pt x="112" y="709"/>
                    </a:lnTo>
                    <a:lnTo>
                      <a:pt x="80" y="669"/>
                    </a:lnTo>
                    <a:lnTo>
                      <a:pt x="52" y="625"/>
                    </a:lnTo>
                    <a:lnTo>
                      <a:pt x="31" y="573"/>
                    </a:lnTo>
                    <a:lnTo>
                      <a:pt x="14" y="517"/>
                    </a:lnTo>
                    <a:lnTo>
                      <a:pt x="3" y="453"/>
                    </a:lnTo>
                    <a:lnTo>
                      <a:pt x="0" y="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</p:grpSp>
      <p:sp>
        <p:nvSpPr>
          <p:cNvPr id="38" name="Rechthoek 6">
            <a:hlinkClick r:id="" action="ppaction://noaction"/>
            <a:extLst>
              <a:ext uri="{FF2B5EF4-FFF2-40B4-BE49-F238E27FC236}">
                <a16:creationId xmlns:a16="http://schemas.microsoft.com/office/drawing/2014/main" id="{2AD15865-4819-4942-BC7C-1BB6C8785003}"/>
              </a:ext>
            </a:extLst>
          </p:cNvPr>
          <p:cNvSpPr/>
          <p:nvPr/>
        </p:nvSpPr>
        <p:spPr>
          <a:xfrm rot="5400000">
            <a:off x="6150907" y="802464"/>
            <a:ext cx="51072" cy="12060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grpSp>
        <p:nvGrpSpPr>
          <p:cNvPr id="39" name="Groep 7">
            <a:extLst>
              <a:ext uri="{FF2B5EF4-FFF2-40B4-BE49-F238E27FC236}">
                <a16:creationId xmlns:a16="http://schemas.microsoft.com/office/drawing/2014/main" id="{8CA969C8-CF89-4A98-B70C-CCA9635915DF}"/>
              </a:ext>
            </a:extLst>
          </p:cNvPr>
          <p:cNvGrpSpPr/>
          <p:nvPr/>
        </p:nvGrpSpPr>
        <p:grpSpPr>
          <a:xfrm flipH="1">
            <a:off x="1" y="6347375"/>
            <a:ext cx="2480892" cy="510630"/>
            <a:chOff x="563785" y="7236201"/>
            <a:chExt cx="2480891" cy="1796215"/>
          </a:xfrm>
        </p:grpSpPr>
        <p:sp>
          <p:nvSpPr>
            <p:cNvPr id="40" name="Rechthoek 8">
              <a:hlinkClick r:id="" action="ppaction://noaction"/>
              <a:extLst>
                <a:ext uri="{FF2B5EF4-FFF2-40B4-BE49-F238E27FC236}">
                  <a16:creationId xmlns:a16="http://schemas.microsoft.com/office/drawing/2014/main" id="{84442B74-D6DD-4EE5-80C5-360742C3BC99}"/>
                </a:ext>
              </a:extLst>
            </p:cNvPr>
            <p:cNvSpPr/>
            <p:nvPr/>
          </p:nvSpPr>
          <p:spPr>
            <a:xfrm rot="5400000">
              <a:off x="1839770" y="7827511"/>
              <a:ext cx="1796215" cy="613596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264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hthoek 9">
              <a:hlinkClick r:id="" action="ppaction://noaction"/>
              <a:extLst>
                <a:ext uri="{FF2B5EF4-FFF2-40B4-BE49-F238E27FC236}">
                  <a16:creationId xmlns:a16="http://schemas.microsoft.com/office/drawing/2014/main" id="{0BA3BF90-6C3C-4149-A55F-4DC2BEDFA0C8}"/>
                </a:ext>
              </a:extLst>
            </p:cNvPr>
            <p:cNvSpPr/>
            <p:nvPr/>
          </p:nvSpPr>
          <p:spPr>
            <a:xfrm rot="5400000">
              <a:off x="1718553" y="8319248"/>
              <a:ext cx="804144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lIns="6552000" tIns="0" rIns="21600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hthoek 10">
              <a:hlinkClick r:id="" action="ppaction://noaction"/>
              <a:extLst>
                <a:ext uri="{FF2B5EF4-FFF2-40B4-BE49-F238E27FC236}">
                  <a16:creationId xmlns:a16="http://schemas.microsoft.com/office/drawing/2014/main" id="{C4D366D0-3C57-4710-B73F-67C23AAF437F}"/>
                </a:ext>
              </a:extLst>
            </p:cNvPr>
            <p:cNvSpPr/>
            <p:nvPr/>
          </p:nvSpPr>
          <p:spPr>
            <a:xfrm rot="5400000">
              <a:off x="911791" y="8134650"/>
              <a:ext cx="1172706" cy="622800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048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hthoek 11">
              <a:hlinkClick r:id="" action="ppaction://noaction"/>
              <a:extLst>
                <a:ext uri="{FF2B5EF4-FFF2-40B4-BE49-F238E27FC236}">
                  <a16:creationId xmlns:a16="http://schemas.microsoft.com/office/drawing/2014/main" id="{013CD4D3-85F1-4B00-9E98-90668D51F26C}"/>
                </a:ext>
              </a:extLst>
            </p:cNvPr>
            <p:cNvSpPr/>
            <p:nvPr/>
          </p:nvSpPr>
          <p:spPr>
            <a:xfrm rot="5400000">
              <a:off x="606819" y="8453277"/>
              <a:ext cx="536100" cy="622168"/>
            </a:xfrm>
            <a:prstGeom prst="rect">
              <a:avLst/>
            </a:prstGeom>
            <a:solidFill>
              <a:srgbClr val="5AAF4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508000" dist="50800" dir="18900000">
                <a:prstClr val="black">
                  <a:alpha val="27000"/>
                </a:prstClr>
              </a:innerShdw>
            </a:effectLst>
          </p:spPr>
          <p:txBody>
            <a:bodyPr rot="0" spcFirstLastPara="0" vertOverflow="overflow" horzOverflow="overflow" vert="horz" wrap="square" lIns="5184000" tIns="0" rIns="21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5" name="Rechthoek 13">
            <a:hlinkClick r:id="" action="ppaction://noaction"/>
            <a:extLst>
              <a:ext uri="{FF2B5EF4-FFF2-40B4-BE49-F238E27FC236}">
                <a16:creationId xmlns:a16="http://schemas.microsoft.com/office/drawing/2014/main" id="{A2549744-CAAA-4FDD-AAF8-55ACF36945AF}"/>
              </a:ext>
            </a:extLst>
          </p:cNvPr>
          <p:cNvSpPr/>
          <p:nvPr/>
        </p:nvSpPr>
        <p:spPr>
          <a:xfrm rot="5400000">
            <a:off x="6078907" y="-6102000"/>
            <a:ext cx="51072" cy="12204000"/>
          </a:xfrm>
          <a:prstGeom prst="rect">
            <a:avLst/>
          </a:prstGeom>
          <a:solidFill>
            <a:srgbClr val="5AAF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264000" tIns="0" rIns="21600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21D9-0446-44E7-B49F-2239F5D2A5AF}"/>
              </a:ext>
            </a:extLst>
          </p:cNvPr>
          <p:cNvSpPr/>
          <p:nvPr/>
        </p:nvSpPr>
        <p:spPr>
          <a:xfrm>
            <a:off x="232497" y="144025"/>
            <a:ext cx="6270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90D95C"/>
                </a:solidFill>
                <a:latin typeface="+mj-lt"/>
              </a:rPr>
              <a:t>Examples</a:t>
            </a:r>
            <a:endParaRPr lang="en-US" sz="4000" b="1" dirty="0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7DC318-967B-4CF6-BCB9-88176346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7" y="1312840"/>
            <a:ext cx="4681633" cy="337999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6197E6B-0B1D-43C2-8D07-D837188A0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03" y="1311464"/>
            <a:ext cx="6011325" cy="33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angepast 42">
      <a:dk1>
        <a:sysClr val="windowText" lastClr="000000"/>
      </a:dk1>
      <a:lt1>
        <a:sysClr val="window" lastClr="FFFFFF"/>
      </a:lt1>
      <a:dk2>
        <a:srgbClr val="5AAF41"/>
      </a:dk2>
      <a:lt2>
        <a:srgbClr val="7D7D7D"/>
      </a:lt2>
      <a:accent1>
        <a:srgbClr val="D63428"/>
      </a:accent1>
      <a:accent2>
        <a:srgbClr val="00B0F0"/>
      </a:accent2>
      <a:accent3>
        <a:srgbClr val="AE51CB"/>
      </a:accent3>
      <a:accent4>
        <a:srgbClr val="FFA725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angepast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A3E2AD-B8EE-49A4-931C-8A02085DBE16}">
  <we:reference id="wa104178141" version="3.1.2.22" store="en-US" storeType="OMEX"/>
  <we:alternateReferences>
    <we:reference id="wa104178141" version="3.1.2.22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7F78FD50D45445903D107BB49D3829" ma:contentTypeVersion="3" ma:contentTypeDescription="Create a new document." ma:contentTypeScope="" ma:versionID="d4cbe52acc29ce4b4b76192ebe8f1d57">
  <xsd:schema xmlns:xsd="http://www.w3.org/2001/XMLSchema" xmlns:xs="http://www.w3.org/2001/XMLSchema" xmlns:p="http://schemas.microsoft.com/office/2006/metadata/properties" xmlns:ns2="2aba429d-f9fa-4fe1-ba40-06a6e2c0495c" xmlns:ns3="c0b3a0af-b33a-43a8-bb90-978734fb7c23" targetNamespace="http://schemas.microsoft.com/office/2006/metadata/properties" ma:root="true" ma:fieldsID="7380d4fc87ac22631581778f97aad418" ns2:_="" ns3:_="">
    <xsd:import namespace="2aba429d-f9fa-4fe1-ba40-06a6e2c0495c"/>
    <xsd:import namespace="c0b3a0af-b33a-43a8-bb90-978734fb7c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429d-f9fa-4fe1-ba40-06a6e2c049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3a0af-b33a-43a8-bb90-978734fb7c2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C3D294-1BD0-4D11-B915-701291EB78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1D973-D9FB-4D85-8253-73F340BC53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ba429d-f9fa-4fe1-ba40-06a6e2c0495c"/>
    <ds:schemaRef ds:uri="c0b3a0af-b33a-43a8-bb90-978734fb7c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Widescreen</PresentationFormat>
  <Paragraphs>235</Paragraphs>
  <Slides>47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4" baseType="lpstr">
      <vt:lpstr>Adobe Arabic</vt:lpstr>
      <vt:lpstr>Arial</vt:lpstr>
      <vt:lpstr>BatmanForeverAlternate</vt:lpstr>
      <vt:lpstr>Calibri</vt:lpstr>
      <vt:lpstr>Calibri Light</vt:lpstr>
      <vt:lpstr>Franklin Gothic Book</vt:lpstr>
      <vt:lpstr>Helvetica Light</vt:lpstr>
      <vt:lpstr>Helvetica Neue</vt:lpstr>
      <vt:lpstr>Helvetica Neue Light</vt:lpstr>
      <vt:lpstr>Helvetica Neue Medium</vt:lpstr>
      <vt:lpstr>Helvetica Neue Thin</vt:lpstr>
      <vt:lpstr>Segoe UI</vt:lpstr>
      <vt:lpstr>Segoe UI Light</vt:lpstr>
      <vt:lpstr>Tahoma</vt:lpstr>
      <vt:lpstr>Office Theme</vt:lpstr>
      <vt:lpstr>1_Office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Joost van Schaik</cp:lastModifiedBy>
  <cp:revision>314</cp:revision>
  <dcterms:created xsi:type="dcterms:W3CDTF">2017-04-19T06:29:38Z</dcterms:created>
  <dcterms:modified xsi:type="dcterms:W3CDTF">2018-01-24T06:59:12Z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0x010100BB7F78FD50D45445903D107BB49D3829</vt:lpwstr>
  </property>
</Properties>
</file>